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40" r:id="rId2"/>
    <p:sldId id="562" r:id="rId3"/>
    <p:sldId id="258" r:id="rId4"/>
    <p:sldId id="563" r:id="rId5"/>
    <p:sldId id="548" r:id="rId6"/>
    <p:sldId id="547" r:id="rId7"/>
    <p:sldId id="550" r:id="rId8"/>
    <p:sldId id="549" r:id="rId9"/>
    <p:sldId id="551" r:id="rId10"/>
    <p:sldId id="263" r:id="rId11"/>
    <p:sldId id="554" r:id="rId12"/>
    <p:sldId id="560" r:id="rId13"/>
    <p:sldId id="564" r:id="rId14"/>
    <p:sldId id="553" r:id="rId15"/>
    <p:sldId id="555" r:id="rId16"/>
    <p:sldId id="559" r:id="rId17"/>
    <p:sldId id="34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9505AD-2E34-41DF-B8E4-4BD45F5FFC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F200BF-DC48-4641-98F1-446249F0C1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CC573-DE19-4AC1-B0E7-5E000A2E7058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25CA5D-4FE0-4843-B250-B23B91AFAF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21BBC-486A-4835-AA2B-35FE7122D9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6F8C7-B1AE-4EC0-8623-022E42FC38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36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07B00-6215-415F-B59E-FB18B4874989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6F7A7-F79C-47B9-81F9-E4C873AC73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30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9E1D-87DB-463A-836C-4CC3AB7BCC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99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AD56E2-4EFB-4E06-94E0-D1E868966F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3" r="60455" b="32121"/>
          <a:stretch>
            <a:fillRect/>
          </a:stretch>
        </p:blipFill>
        <p:spPr>
          <a:xfrm>
            <a:off x="2410692" y="0"/>
            <a:ext cx="2410691" cy="4655128"/>
          </a:xfrm>
          <a:custGeom>
            <a:avLst/>
            <a:gdLst>
              <a:gd name="connsiteX0" fmla="*/ 0 w 2410691"/>
              <a:gd name="connsiteY0" fmla="*/ 0 h 4655128"/>
              <a:gd name="connsiteX1" fmla="*/ 2410691 w 2410691"/>
              <a:gd name="connsiteY1" fmla="*/ 0 h 4655128"/>
              <a:gd name="connsiteX2" fmla="*/ 2410691 w 2410691"/>
              <a:gd name="connsiteY2" fmla="*/ 4655128 h 4655128"/>
              <a:gd name="connsiteX3" fmla="*/ 0 w 2410691"/>
              <a:gd name="connsiteY3" fmla="*/ 4655128 h 465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0691" h="4655128">
                <a:moveTo>
                  <a:pt x="0" y="0"/>
                </a:moveTo>
                <a:lnTo>
                  <a:pt x="2410691" y="0"/>
                </a:lnTo>
                <a:lnTo>
                  <a:pt x="2410691" y="4655128"/>
                </a:lnTo>
                <a:lnTo>
                  <a:pt x="0" y="4655128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2C142D-46B1-499E-98D0-5E9219BF3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7" t="57580" r="60845" b="21532"/>
          <a:stretch>
            <a:fillRect/>
          </a:stretch>
        </p:blipFill>
        <p:spPr>
          <a:xfrm>
            <a:off x="2410691" y="4655130"/>
            <a:ext cx="2410692" cy="2202871"/>
          </a:xfrm>
          <a:custGeom>
            <a:avLst/>
            <a:gdLst>
              <a:gd name="connsiteX0" fmla="*/ 0 w 2410692"/>
              <a:gd name="connsiteY0" fmla="*/ 0 h 2202871"/>
              <a:gd name="connsiteX1" fmla="*/ 2410692 w 2410692"/>
              <a:gd name="connsiteY1" fmla="*/ 0 h 2202871"/>
              <a:gd name="connsiteX2" fmla="*/ 2410692 w 2410692"/>
              <a:gd name="connsiteY2" fmla="*/ 2202871 h 2202871"/>
              <a:gd name="connsiteX3" fmla="*/ 0 w 2410692"/>
              <a:gd name="connsiteY3" fmla="*/ 2202871 h 2202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0692" h="2202871">
                <a:moveTo>
                  <a:pt x="0" y="0"/>
                </a:moveTo>
                <a:lnTo>
                  <a:pt x="2410692" y="0"/>
                </a:lnTo>
                <a:lnTo>
                  <a:pt x="2410692" y="2202871"/>
                </a:lnTo>
                <a:lnTo>
                  <a:pt x="0" y="22028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0710594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6DE476-6393-482F-8AEB-0F4DC5EF7A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076" y="0"/>
            <a:ext cx="4437016" cy="6858000"/>
          </a:xfrm>
          <a:custGeom>
            <a:avLst/>
            <a:gdLst>
              <a:gd name="connsiteX0" fmla="*/ 3654170 w 6095999"/>
              <a:gd name="connsiteY0" fmla="*/ 1473921 h 6858000"/>
              <a:gd name="connsiteX1" fmla="*/ 6095999 w 6095999"/>
              <a:gd name="connsiteY1" fmla="*/ 6858000 h 6858000"/>
              <a:gd name="connsiteX2" fmla="*/ 1212341 w 6095999"/>
              <a:gd name="connsiteY2" fmla="*/ 6858000 h 6858000"/>
              <a:gd name="connsiteX3" fmla="*/ 0 w 6095999"/>
              <a:gd name="connsiteY3" fmla="*/ 0 h 6858000"/>
              <a:gd name="connsiteX4" fmla="*/ 4210049 w 6095999"/>
              <a:gd name="connsiteY4" fmla="*/ 0 h 6858000"/>
              <a:gd name="connsiteX5" fmla="*/ 1768220 w 6095999"/>
              <a:gd name="connsiteY5" fmla="*/ 5384078 h 6858000"/>
              <a:gd name="connsiteX6" fmla="*/ 0 w 6095999"/>
              <a:gd name="connsiteY6" fmla="*/ 14852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5999" h="6858000">
                <a:moveTo>
                  <a:pt x="3654170" y="1473921"/>
                </a:moveTo>
                <a:lnTo>
                  <a:pt x="6095999" y="6858000"/>
                </a:lnTo>
                <a:lnTo>
                  <a:pt x="1212341" y="6858000"/>
                </a:lnTo>
                <a:close/>
                <a:moveTo>
                  <a:pt x="0" y="0"/>
                </a:moveTo>
                <a:lnTo>
                  <a:pt x="4210049" y="0"/>
                </a:lnTo>
                <a:lnTo>
                  <a:pt x="1768220" y="5384078"/>
                </a:lnTo>
                <a:lnTo>
                  <a:pt x="0" y="1485264"/>
                </a:lnTo>
                <a:close/>
              </a:path>
            </a:pathLst>
          </a:custGeom>
          <a:solidFill>
            <a:schemeClr val="bg1"/>
          </a:solidFill>
        </p:spPr>
      </p:pic>
      <p:grpSp>
        <p:nvGrpSpPr>
          <p:cNvPr id="3" name="Group 56">
            <a:extLst>
              <a:ext uri="{FF2B5EF4-FFF2-40B4-BE49-F238E27FC236}">
                <a16:creationId xmlns:a16="http://schemas.microsoft.com/office/drawing/2014/main" id="{C0528350-530D-4C8C-9F53-602EF916C14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39189"/>
            <a:ext cx="12192000" cy="287667"/>
            <a:chOff x="0" y="0"/>
            <a:chExt cx="5764" cy="181"/>
          </a:xfrm>
        </p:grpSpPr>
        <p:sp>
          <p:nvSpPr>
            <p:cNvPr id="4" name="Rectangle 57">
              <a:extLst>
                <a:ext uri="{FF2B5EF4-FFF2-40B4-BE49-F238E27FC236}">
                  <a16:creationId xmlns:a16="http://schemas.microsoft.com/office/drawing/2014/main" id="{A43F7D5E-EE5D-48C9-BE81-05E5FACEE3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6" name="Rectangle 58">
              <a:extLst>
                <a:ext uri="{FF2B5EF4-FFF2-40B4-BE49-F238E27FC236}">
                  <a16:creationId xmlns:a16="http://schemas.microsoft.com/office/drawing/2014/main" id="{06EA5624-E21F-4092-A98C-D93444FC26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7" name="Rectangle 59">
              <a:extLst>
                <a:ext uri="{FF2B5EF4-FFF2-40B4-BE49-F238E27FC236}">
                  <a16:creationId xmlns:a16="http://schemas.microsoft.com/office/drawing/2014/main" id="{79E7BF2D-E35D-4903-8188-1BF700C77F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8" name="Rectangle 60">
              <a:extLst>
                <a:ext uri="{FF2B5EF4-FFF2-40B4-BE49-F238E27FC236}">
                  <a16:creationId xmlns:a16="http://schemas.microsoft.com/office/drawing/2014/main" id="{CF0DF5C5-A968-4337-9898-A5852F4DCB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9" name="Rectangle 61">
              <a:extLst>
                <a:ext uri="{FF2B5EF4-FFF2-40B4-BE49-F238E27FC236}">
                  <a16:creationId xmlns:a16="http://schemas.microsoft.com/office/drawing/2014/main" id="{814AE5EF-8496-4F07-A64A-3B1D897D2C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" name="Rectangle 62">
              <a:extLst>
                <a:ext uri="{FF2B5EF4-FFF2-40B4-BE49-F238E27FC236}">
                  <a16:creationId xmlns:a16="http://schemas.microsoft.com/office/drawing/2014/main" id="{E87A63B8-DF12-42DD-A13B-19F3BDA23C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grpSp>
        <p:nvGrpSpPr>
          <p:cNvPr id="11" name="Group 63">
            <a:extLst>
              <a:ext uri="{FF2B5EF4-FFF2-40B4-BE49-F238E27FC236}">
                <a16:creationId xmlns:a16="http://schemas.microsoft.com/office/drawing/2014/main" id="{C84471EC-2A5A-422A-9EA7-63E7BABFD02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6743259"/>
            <a:ext cx="12192000" cy="116335"/>
            <a:chOff x="0" y="0"/>
            <a:chExt cx="5764" cy="181"/>
          </a:xfrm>
        </p:grpSpPr>
        <p:sp>
          <p:nvSpPr>
            <p:cNvPr id="12" name="Rectangle 64">
              <a:extLst>
                <a:ext uri="{FF2B5EF4-FFF2-40B4-BE49-F238E27FC236}">
                  <a16:creationId xmlns:a16="http://schemas.microsoft.com/office/drawing/2014/main" id="{410CB319-1479-49B7-B9FE-6F9E7F3FEF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3" name="Rectangle 65">
              <a:extLst>
                <a:ext uri="{FF2B5EF4-FFF2-40B4-BE49-F238E27FC236}">
                  <a16:creationId xmlns:a16="http://schemas.microsoft.com/office/drawing/2014/main" id="{79A768BA-862B-4C9B-AC6F-8622D45A6C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dirty="0"/>
                <a:t> </a:t>
              </a:r>
            </a:p>
          </p:txBody>
        </p:sp>
        <p:sp>
          <p:nvSpPr>
            <p:cNvPr id="14" name="Rectangle 66">
              <a:extLst>
                <a:ext uri="{FF2B5EF4-FFF2-40B4-BE49-F238E27FC236}">
                  <a16:creationId xmlns:a16="http://schemas.microsoft.com/office/drawing/2014/main" id="{E22D0684-ECBB-4C94-994E-61DBACD97A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5" name="Rectangle 67">
              <a:extLst>
                <a:ext uri="{FF2B5EF4-FFF2-40B4-BE49-F238E27FC236}">
                  <a16:creationId xmlns:a16="http://schemas.microsoft.com/office/drawing/2014/main" id="{84288C2B-A860-436D-964E-AB45A177EF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6" name="Rectangle 68">
              <a:extLst>
                <a:ext uri="{FF2B5EF4-FFF2-40B4-BE49-F238E27FC236}">
                  <a16:creationId xmlns:a16="http://schemas.microsoft.com/office/drawing/2014/main" id="{AEC652A3-99DE-4B79-895E-0D2C8317EE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7" name="Rectangle 69">
              <a:extLst>
                <a:ext uri="{FF2B5EF4-FFF2-40B4-BE49-F238E27FC236}">
                  <a16:creationId xmlns:a16="http://schemas.microsoft.com/office/drawing/2014/main" id="{39A6EA35-515A-40F7-BB6D-2A659C5931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</p:spTree>
    <p:extLst>
      <p:ext uri="{BB962C8B-B14F-4D97-AF65-F5344CB8AC3E}">
        <p14:creationId xmlns:p14="http://schemas.microsoft.com/office/powerpoint/2010/main" val="411108273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EFF508C-0F1D-40B4-97D7-AC38BB9DC3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6" r="18750" b="69244"/>
          <a:stretch>
            <a:fillRect/>
          </a:stretch>
        </p:blipFill>
        <p:spPr>
          <a:xfrm>
            <a:off x="7553655" y="1"/>
            <a:ext cx="2352346" cy="2109271"/>
          </a:xfrm>
          <a:custGeom>
            <a:avLst/>
            <a:gdLst>
              <a:gd name="connsiteX0" fmla="*/ 0 w 2352346"/>
              <a:gd name="connsiteY0" fmla="*/ 0 h 2109271"/>
              <a:gd name="connsiteX1" fmla="*/ 2352346 w 2352346"/>
              <a:gd name="connsiteY1" fmla="*/ 0 h 2109271"/>
              <a:gd name="connsiteX2" fmla="*/ 2352346 w 2352346"/>
              <a:gd name="connsiteY2" fmla="*/ 1521184 h 2109271"/>
              <a:gd name="connsiteX3" fmla="*/ 1176173 w 2352346"/>
              <a:gd name="connsiteY3" fmla="*/ 2109271 h 2109271"/>
              <a:gd name="connsiteX4" fmla="*/ 0 w 2352346"/>
              <a:gd name="connsiteY4" fmla="*/ 1521184 h 2109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346" h="2109271">
                <a:moveTo>
                  <a:pt x="0" y="0"/>
                </a:moveTo>
                <a:lnTo>
                  <a:pt x="2352346" y="0"/>
                </a:lnTo>
                <a:lnTo>
                  <a:pt x="2352346" y="1521184"/>
                </a:lnTo>
                <a:lnTo>
                  <a:pt x="1176173" y="2109271"/>
                </a:lnTo>
                <a:lnTo>
                  <a:pt x="0" y="1521184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D81223-2146-4FF1-9B07-B23679F126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6" t="69244" r="18750"/>
          <a:stretch>
            <a:fillRect/>
          </a:stretch>
        </p:blipFill>
        <p:spPr>
          <a:xfrm>
            <a:off x="7553654" y="4748730"/>
            <a:ext cx="2352346" cy="2109271"/>
          </a:xfrm>
          <a:custGeom>
            <a:avLst/>
            <a:gdLst>
              <a:gd name="connsiteX0" fmla="*/ 1176173 w 2352346"/>
              <a:gd name="connsiteY0" fmla="*/ 0 h 2109271"/>
              <a:gd name="connsiteX1" fmla="*/ 2352346 w 2352346"/>
              <a:gd name="connsiteY1" fmla="*/ 588087 h 2109271"/>
              <a:gd name="connsiteX2" fmla="*/ 2352346 w 2352346"/>
              <a:gd name="connsiteY2" fmla="*/ 2109271 h 2109271"/>
              <a:gd name="connsiteX3" fmla="*/ 0 w 2352346"/>
              <a:gd name="connsiteY3" fmla="*/ 2109271 h 2109271"/>
              <a:gd name="connsiteX4" fmla="*/ 0 w 2352346"/>
              <a:gd name="connsiteY4" fmla="*/ 588087 h 2109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346" h="2109271">
                <a:moveTo>
                  <a:pt x="1176173" y="0"/>
                </a:moveTo>
                <a:lnTo>
                  <a:pt x="2352346" y="588087"/>
                </a:lnTo>
                <a:lnTo>
                  <a:pt x="2352346" y="2109271"/>
                </a:lnTo>
                <a:lnTo>
                  <a:pt x="0" y="2109271"/>
                </a:lnTo>
                <a:lnTo>
                  <a:pt x="0" y="588087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23658B-AB70-4E8B-8D42-0ED7DD2575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81" t="30106" r="7025" b="30106"/>
          <a:stretch>
            <a:fillRect/>
          </a:stretch>
        </p:blipFill>
        <p:spPr>
          <a:xfrm>
            <a:off x="8983168" y="2064638"/>
            <a:ext cx="2352346" cy="2728724"/>
          </a:xfrm>
          <a:custGeom>
            <a:avLst/>
            <a:gdLst>
              <a:gd name="connsiteX0" fmla="*/ 1176173 w 2352346"/>
              <a:gd name="connsiteY0" fmla="*/ 0 h 2728724"/>
              <a:gd name="connsiteX1" fmla="*/ 2352346 w 2352346"/>
              <a:gd name="connsiteY1" fmla="*/ 588087 h 2728724"/>
              <a:gd name="connsiteX2" fmla="*/ 2352346 w 2352346"/>
              <a:gd name="connsiteY2" fmla="*/ 2140637 h 2728724"/>
              <a:gd name="connsiteX3" fmla="*/ 1176173 w 2352346"/>
              <a:gd name="connsiteY3" fmla="*/ 2728724 h 2728724"/>
              <a:gd name="connsiteX4" fmla="*/ 0 w 2352346"/>
              <a:gd name="connsiteY4" fmla="*/ 2140637 h 2728724"/>
              <a:gd name="connsiteX5" fmla="*/ 0 w 2352346"/>
              <a:gd name="connsiteY5" fmla="*/ 588087 h 272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2346" h="2728724">
                <a:moveTo>
                  <a:pt x="1176173" y="0"/>
                </a:moveTo>
                <a:lnTo>
                  <a:pt x="2352346" y="588087"/>
                </a:lnTo>
                <a:lnTo>
                  <a:pt x="2352346" y="2140637"/>
                </a:lnTo>
                <a:lnTo>
                  <a:pt x="1176173" y="2728724"/>
                </a:lnTo>
                <a:lnTo>
                  <a:pt x="0" y="2140637"/>
                </a:lnTo>
                <a:lnTo>
                  <a:pt x="0" y="58808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9938036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D4F483D-164A-4511-AFD9-EE7C1285B1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2" t="26873" r="37262" b="44010"/>
          <a:stretch>
            <a:fillRect/>
          </a:stretch>
        </p:blipFill>
        <p:spPr>
          <a:xfrm>
            <a:off x="5947321" y="1870362"/>
            <a:ext cx="2081560" cy="1996786"/>
          </a:xfrm>
          <a:custGeom>
            <a:avLst/>
            <a:gdLst>
              <a:gd name="connsiteX0" fmla="*/ 0 w 2081560"/>
              <a:gd name="connsiteY0" fmla="*/ 0 h 2129905"/>
              <a:gd name="connsiteX1" fmla="*/ 2081560 w 2081560"/>
              <a:gd name="connsiteY1" fmla="*/ 0 h 2129905"/>
              <a:gd name="connsiteX2" fmla="*/ 2081560 w 2081560"/>
              <a:gd name="connsiteY2" fmla="*/ 2129905 h 2129905"/>
              <a:gd name="connsiteX3" fmla="*/ 0 w 2081560"/>
              <a:gd name="connsiteY3" fmla="*/ 2129905 h 2129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1560" h="2129905">
                <a:moveTo>
                  <a:pt x="0" y="0"/>
                </a:moveTo>
                <a:lnTo>
                  <a:pt x="2081560" y="0"/>
                </a:lnTo>
                <a:lnTo>
                  <a:pt x="2081560" y="2129905"/>
                </a:lnTo>
                <a:lnTo>
                  <a:pt x="0" y="2129905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5A0678-E962-49CE-A29D-6C377F6F74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5" t="72345" r="68891" b="16152"/>
          <a:stretch>
            <a:fillRect/>
          </a:stretch>
        </p:blipFill>
        <p:spPr>
          <a:xfrm>
            <a:off x="8028881" y="1870362"/>
            <a:ext cx="2081559" cy="1996786"/>
          </a:xfrm>
          <a:custGeom>
            <a:avLst/>
            <a:gdLst>
              <a:gd name="connsiteX0" fmla="*/ 0 w 2081559"/>
              <a:gd name="connsiteY0" fmla="*/ 0 h 2129905"/>
              <a:gd name="connsiteX1" fmla="*/ 2081559 w 2081559"/>
              <a:gd name="connsiteY1" fmla="*/ 0 h 2129905"/>
              <a:gd name="connsiteX2" fmla="*/ 2081559 w 2081559"/>
              <a:gd name="connsiteY2" fmla="*/ 2129905 h 2129905"/>
              <a:gd name="connsiteX3" fmla="*/ 0 w 2081559"/>
              <a:gd name="connsiteY3" fmla="*/ 2129905 h 2129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1559" h="2129905">
                <a:moveTo>
                  <a:pt x="0" y="0"/>
                </a:moveTo>
                <a:lnTo>
                  <a:pt x="2081559" y="0"/>
                </a:lnTo>
                <a:lnTo>
                  <a:pt x="2081559" y="2129905"/>
                </a:lnTo>
                <a:lnTo>
                  <a:pt x="0" y="2129905"/>
                </a:ln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E21E7E-6637-49F6-8A97-2ABE6500B2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2" t="26873" r="37262" b="44010"/>
          <a:stretch>
            <a:fillRect/>
          </a:stretch>
        </p:blipFill>
        <p:spPr>
          <a:xfrm>
            <a:off x="10110440" y="1870362"/>
            <a:ext cx="2081560" cy="1996786"/>
          </a:xfrm>
          <a:custGeom>
            <a:avLst/>
            <a:gdLst>
              <a:gd name="connsiteX0" fmla="*/ 0 w 2081560"/>
              <a:gd name="connsiteY0" fmla="*/ 0 h 2129905"/>
              <a:gd name="connsiteX1" fmla="*/ 2081560 w 2081560"/>
              <a:gd name="connsiteY1" fmla="*/ 0 h 2129905"/>
              <a:gd name="connsiteX2" fmla="*/ 2081560 w 2081560"/>
              <a:gd name="connsiteY2" fmla="*/ 2129905 h 2129905"/>
              <a:gd name="connsiteX3" fmla="*/ 0 w 2081560"/>
              <a:gd name="connsiteY3" fmla="*/ 2129905 h 2129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1560" h="2129905">
                <a:moveTo>
                  <a:pt x="0" y="0"/>
                </a:moveTo>
                <a:lnTo>
                  <a:pt x="2081560" y="0"/>
                </a:lnTo>
                <a:lnTo>
                  <a:pt x="2081560" y="2129905"/>
                </a:lnTo>
                <a:lnTo>
                  <a:pt x="0" y="212990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529679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EA9911-8EBE-445E-9B3B-9550082F11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95" r="10343" b="96"/>
          <a:stretch/>
        </p:blipFill>
        <p:spPr>
          <a:xfrm>
            <a:off x="0" y="-39188"/>
            <a:ext cx="4075611" cy="4076698"/>
          </a:xfrm>
          <a:custGeom>
            <a:avLst/>
            <a:gdLst>
              <a:gd name="connsiteX0" fmla="*/ 1122352 w 4076698"/>
              <a:gd name="connsiteY0" fmla="*/ 0 h 4076698"/>
              <a:gd name="connsiteX1" fmla="*/ 4076698 w 4076698"/>
              <a:gd name="connsiteY1" fmla="*/ 0 h 4076698"/>
              <a:gd name="connsiteX2" fmla="*/ 0 w 4076698"/>
              <a:gd name="connsiteY2" fmla="*/ 4076698 h 4076698"/>
              <a:gd name="connsiteX3" fmla="*/ 0 w 4076698"/>
              <a:gd name="connsiteY3" fmla="*/ 1122352 h 407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6698" h="4076698">
                <a:moveTo>
                  <a:pt x="1122352" y="0"/>
                </a:moveTo>
                <a:lnTo>
                  <a:pt x="4076698" y="0"/>
                </a:lnTo>
                <a:lnTo>
                  <a:pt x="0" y="4076698"/>
                </a:lnTo>
                <a:lnTo>
                  <a:pt x="0" y="1122352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41A946-09E5-4C9A-A411-8E11CE4D46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" t="547" r="32550" b="3705"/>
          <a:stretch/>
        </p:blipFill>
        <p:spPr>
          <a:xfrm>
            <a:off x="5333999" y="0"/>
            <a:ext cx="6858000" cy="6858000"/>
          </a:xfrm>
          <a:custGeom>
            <a:avLst/>
            <a:gdLst>
              <a:gd name="connsiteX0" fmla="*/ 6858000 w 6858000"/>
              <a:gd name="connsiteY0" fmla="*/ 0 h 6858000"/>
              <a:gd name="connsiteX1" fmla="*/ 6858000 w 6858000"/>
              <a:gd name="connsiteY1" fmla="*/ 6858000 h 6858000"/>
              <a:gd name="connsiteX2" fmla="*/ 0 w 68580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0" h="6858000">
                <a:moveTo>
                  <a:pt x="6858000" y="0"/>
                </a:move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7" name="Group 56">
            <a:extLst>
              <a:ext uri="{FF2B5EF4-FFF2-40B4-BE49-F238E27FC236}">
                <a16:creationId xmlns:a16="http://schemas.microsoft.com/office/drawing/2014/main" id="{860EEAED-B9C6-4B0A-81D2-1AB959BFFAE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39189"/>
            <a:ext cx="12192000" cy="287667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083EA3F9-D4B7-4EFA-B3CF-0A81351954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" name="Rectangle 58">
              <a:extLst>
                <a:ext uri="{FF2B5EF4-FFF2-40B4-BE49-F238E27FC236}">
                  <a16:creationId xmlns:a16="http://schemas.microsoft.com/office/drawing/2014/main" id="{C70AC728-AD55-432D-B0E3-1D68ACDE5D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1" name="Rectangle 59">
              <a:extLst>
                <a:ext uri="{FF2B5EF4-FFF2-40B4-BE49-F238E27FC236}">
                  <a16:creationId xmlns:a16="http://schemas.microsoft.com/office/drawing/2014/main" id="{7AB062D2-4F5D-4554-B408-9234D89ED8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2" name="Rectangle 60">
              <a:extLst>
                <a:ext uri="{FF2B5EF4-FFF2-40B4-BE49-F238E27FC236}">
                  <a16:creationId xmlns:a16="http://schemas.microsoft.com/office/drawing/2014/main" id="{089E80FB-A39C-43AA-9574-4BC08148AA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EF204B99-F42F-4720-92E6-C7C1C57E2A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9D944ACA-2EB5-422E-8B2E-7E6231086F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grpSp>
        <p:nvGrpSpPr>
          <p:cNvPr id="15" name="Group 63">
            <a:extLst>
              <a:ext uri="{FF2B5EF4-FFF2-40B4-BE49-F238E27FC236}">
                <a16:creationId xmlns:a16="http://schemas.microsoft.com/office/drawing/2014/main" id="{7AA8D024-E514-46AF-8CB9-2F484DD905E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6743259"/>
            <a:ext cx="12192000" cy="116335"/>
            <a:chOff x="0" y="0"/>
            <a:chExt cx="5764" cy="181"/>
          </a:xfrm>
        </p:grpSpPr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64E90ECD-6659-4482-B592-12AB028403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E9E16393-E139-4E5F-853B-29E95CE9EE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dirty="0"/>
                <a:t> </a:t>
              </a: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98C439B-C58A-416E-B621-5C784082E3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9" name="Rectangle 67">
              <a:extLst>
                <a:ext uri="{FF2B5EF4-FFF2-40B4-BE49-F238E27FC236}">
                  <a16:creationId xmlns:a16="http://schemas.microsoft.com/office/drawing/2014/main" id="{7AD9E3C4-5C6B-4556-90A7-3247656BB9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0" name="Rectangle 68">
              <a:extLst>
                <a:ext uri="{FF2B5EF4-FFF2-40B4-BE49-F238E27FC236}">
                  <a16:creationId xmlns:a16="http://schemas.microsoft.com/office/drawing/2014/main" id="{B5EA2363-FD48-48B9-AC04-A55B296A84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1" name="Rectangle 69">
              <a:extLst>
                <a:ext uri="{FF2B5EF4-FFF2-40B4-BE49-F238E27FC236}">
                  <a16:creationId xmlns:a16="http://schemas.microsoft.com/office/drawing/2014/main" id="{1488459C-B5B9-498C-A1C0-D5667AB12F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pic>
        <p:nvPicPr>
          <p:cNvPr id="22" name="Picture 21" descr="I:\TDC2017\Logos\TDC2017\logo-tdc-horizontal-A4.emf">
            <a:extLst>
              <a:ext uri="{FF2B5EF4-FFF2-40B4-BE49-F238E27FC236}">
                <a16:creationId xmlns:a16="http://schemas.microsoft.com/office/drawing/2014/main" id="{36946BFA-F5DC-4B85-BF96-9DB3F23C37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708" y="287338"/>
            <a:ext cx="2277291" cy="77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93033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6F4989-9287-4E5A-8F3F-5FD28734A5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6" y="656949"/>
            <a:ext cx="5212080" cy="5798453"/>
          </a:xfrm>
          <a:custGeom>
            <a:avLst/>
            <a:gdLst>
              <a:gd name="connsiteX0" fmla="*/ 1945033 w 5435976"/>
              <a:gd name="connsiteY0" fmla="*/ 5036454 h 5798453"/>
              <a:gd name="connsiteX1" fmla="*/ 2214441 w 5435976"/>
              <a:gd name="connsiteY1" fmla="*/ 5148046 h 5798453"/>
              <a:gd name="connsiteX2" fmla="*/ 2214441 w 5435976"/>
              <a:gd name="connsiteY2" fmla="*/ 5686861 h 5798453"/>
              <a:gd name="connsiteX3" fmla="*/ 1675626 w 5435976"/>
              <a:gd name="connsiteY3" fmla="*/ 5686861 h 5798453"/>
              <a:gd name="connsiteX4" fmla="*/ 1675626 w 5435976"/>
              <a:gd name="connsiteY4" fmla="*/ 5148046 h 5798453"/>
              <a:gd name="connsiteX5" fmla="*/ 1945033 w 5435976"/>
              <a:gd name="connsiteY5" fmla="*/ 5036454 h 5798453"/>
              <a:gd name="connsiteX6" fmla="*/ 4850229 w 5435976"/>
              <a:gd name="connsiteY6" fmla="*/ 3298039 h 5798453"/>
              <a:gd name="connsiteX7" fmla="*/ 5119636 w 5435976"/>
              <a:gd name="connsiteY7" fmla="*/ 3409631 h 5798453"/>
              <a:gd name="connsiteX8" fmla="*/ 5119636 w 5435976"/>
              <a:gd name="connsiteY8" fmla="*/ 3948446 h 5798453"/>
              <a:gd name="connsiteX9" fmla="*/ 3924445 w 5435976"/>
              <a:gd name="connsiteY9" fmla="*/ 5143637 h 5798453"/>
              <a:gd name="connsiteX10" fmla="*/ 3385630 w 5435976"/>
              <a:gd name="connsiteY10" fmla="*/ 5143637 h 5798453"/>
              <a:gd name="connsiteX11" fmla="*/ 3385630 w 5435976"/>
              <a:gd name="connsiteY11" fmla="*/ 4604822 h 5798453"/>
              <a:gd name="connsiteX12" fmla="*/ 4580821 w 5435976"/>
              <a:gd name="connsiteY12" fmla="*/ 3409631 h 5798453"/>
              <a:gd name="connsiteX13" fmla="*/ 4850229 w 5435976"/>
              <a:gd name="connsiteY13" fmla="*/ 3298039 h 5798453"/>
              <a:gd name="connsiteX14" fmla="*/ 1571782 w 5435976"/>
              <a:gd name="connsiteY14" fmla="*/ 3076145 h 5798453"/>
              <a:gd name="connsiteX15" fmla="*/ 1841190 w 5435976"/>
              <a:gd name="connsiteY15" fmla="*/ 3187737 h 5798453"/>
              <a:gd name="connsiteX16" fmla="*/ 1841190 w 5435976"/>
              <a:gd name="connsiteY16" fmla="*/ 3726553 h 5798453"/>
              <a:gd name="connsiteX17" fmla="*/ 1302374 w 5435976"/>
              <a:gd name="connsiteY17" fmla="*/ 3726553 h 5798453"/>
              <a:gd name="connsiteX18" fmla="*/ 1302374 w 5435976"/>
              <a:gd name="connsiteY18" fmla="*/ 3187737 h 5798453"/>
              <a:gd name="connsiteX19" fmla="*/ 1571782 w 5435976"/>
              <a:gd name="connsiteY19" fmla="*/ 3076145 h 5798453"/>
              <a:gd name="connsiteX20" fmla="*/ 5021178 w 5435976"/>
              <a:gd name="connsiteY20" fmla="*/ 1960309 h 5798453"/>
              <a:gd name="connsiteX21" fmla="*/ 5290586 w 5435976"/>
              <a:gd name="connsiteY21" fmla="*/ 2071901 h 5798453"/>
              <a:gd name="connsiteX22" fmla="*/ 5290586 w 5435976"/>
              <a:gd name="connsiteY22" fmla="*/ 2610716 h 5798453"/>
              <a:gd name="connsiteX23" fmla="*/ 2831628 w 5435976"/>
              <a:gd name="connsiteY23" fmla="*/ 5069674 h 5798453"/>
              <a:gd name="connsiteX24" fmla="*/ 2292813 w 5435976"/>
              <a:gd name="connsiteY24" fmla="*/ 5069674 h 5798453"/>
              <a:gd name="connsiteX25" fmla="*/ 2292813 w 5435976"/>
              <a:gd name="connsiteY25" fmla="*/ 4530858 h 5798453"/>
              <a:gd name="connsiteX26" fmla="*/ 4751771 w 5435976"/>
              <a:gd name="connsiteY26" fmla="*/ 2071901 h 5798453"/>
              <a:gd name="connsiteX27" fmla="*/ 5021178 w 5435976"/>
              <a:gd name="connsiteY27" fmla="*/ 1960309 h 5798453"/>
              <a:gd name="connsiteX28" fmla="*/ 4437790 w 5435976"/>
              <a:gd name="connsiteY28" fmla="*/ 1376918 h 5798453"/>
              <a:gd name="connsiteX29" fmla="*/ 4707197 w 5435976"/>
              <a:gd name="connsiteY29" fmla="*/ 1488510 h 5798453"/>
              <a:gd name="connsiteX30" fmla="*/ 4707198 w 5435976"/>
              <a:gd name="connsiteY30" fmla="*/ 2027325 h 5798453"/>
              <a:gd name="connsiteX31" fmla="*/ 2248240 w 5435976"/>
              <a:gd name="connsiteY31" fmla="*/ 4486282 h 5798453"/>
              <a:gd name="connsiteX32" fmla="*/ 1709425 w 5435976"/>
              <a:gd name="connsiteY32" fmla="*/ 4486282 h 5798453"/>
              <a:gd name="connsiteX33" fmla="*/ 1709425 w 5435976"/>
              <a:gd name="connsiteY33" fmla="*/ 3947467 h 5798453"/>
              <a:gd name="connsiteX34" fmla="*/ 4168382 w 5435976"/>
              <a:gd name="connsiteY34" fmla="*/ 1488509 h 5798453"/>
              <a:gd name="connsiteX35" fmla="*/ 4437790 w 5435976"/>
              <a:gd name="connsiteY35" fmla="*/ 1376918 h 5798453"/>
              <a:gd name="connsiteX36" fmla="*/ 5054978 w 5435976"/>
              <a:gd name="connsiteY36" fmla="*/ 759730 h 5798453"/>
              <a:gd name="connsiteX37" fmla="*/ 5324385 w 5435976"/>
              <a:gd name="connsiteY37" fmla="*/ 871322 h 5798453"/>
              <a:gd name="connsiteX38" fmla="*/ 5324385 w 5435976"/>
              <a:gd name="connsiteY38" fmla="*/ 1410137 h 5798453"/>
              <a:gd name="connsiteX39" fmla="*/ 4785569 w 5435976"/>
              <a:gd name="connsiteY39" fmla="*/ 1410138 h 5798453"/>
              <a:gd name="connsiteX40" fmla="*/ 4785570 w 5435976"/>
              <a:gd name="connsiteY40" fmla="*/ 871322 h 5798453"/>
              <a:gd name="connsiteX41" fmla="*/ 5054978 w 5435976"/>
              <a:gd name="connsiteY41" fmla="*/ 759730 h 5798453"/>
              <a:gd name="connsiteX42" fmla="*/ 2839957 w 5435976"/>
              <a:gd name="connsiteY42" fmla="*/ 641190 h 5798453"/>
              <a:gd name="connsiteX43" fmla="*/ 3109365 w 5435976"/>
              <a:gd name="connsiteY43" fmla="*/ 752782 h 5798453"/>
              <a:gd name="connsiteX44" fmla="*/ 3109365 w 5435976"/>
              <a:gd name="connsiteY44" fmla="*/ 1291597 h 5798453"/>
              <a:gd name="connsiteX45" fmla="*/ 650408 w 5435976"/>
              <a:gd name="connsiteY45" fmla="*/ 3750555 h 5798453"/>
              <a:gd name="connsiteX46" fmla="*/ 111592 w 5435976"/>
              <a:gd name="connsiteY46" fmla="*/ 3750555 h 5798453"/>
              <a:gd name="connsiteX47" fmla="*/ 111592 w 5435976"/>
              <a:gd name="connsiteY47" fmla="*/ 3211739 h 5798453"/>
              <a:gd name="connsiteX48" fmla="*/ 2570550 w 5435976"/>
              <a:gd name="connsiteY48" fmla="*/ 752782 h 5798453"/>
              <a:gd name="connsiteX49" fmla="*/ 2839957 w 5435976"/>
              <a:gd name="connsiteY49" fmla="*/ 641190 h 5798453"/>
              <a:gd name="connsiteX50" fmla="*/ 1845108 w 5435976"/>
              <a:gd name="connsiteY50" fmla="*/ 469259 h 5798453"/>
              <a:gd name="connsiteX51" fmla="*/ 2114516 w 5435976"/>
              <a:gd name="connsiteY51" fmla="*/ 580851 h 5798453"/>
              <a:gd name="connsiteX52" fmla="*/ 2114515 w 5435976"/>
              <a:gd name="connsiteY52" fmla="*/ 1119667 h 5798453"/>
              <a:gd name="connsiteX53" fmla="*/ 919325 w 5435976"/>
              <a:gd name="connsiteY53" fmla="*/ 2314857 h 5798453"/>
              <a:gd name="connsiteX54" fmla="*/ 380510 w 5435976"/>
              <a:gd name="connsiteY54" fmla="*/ 2314857 h 5798453"/>
              <a:gd name="connsiteX55" fmla="*/ 380510 w 5435976"/>
              <a:gd name="connsiteY55" fmla="*/ 1776042 h 5798453"/>
              <a:gd name="connsiteX56" fmla="*/ 1575700 w 5435976"/>
              <a:gd name="connsiteY56" fmla="*/ 580851 h 5798453"/>
              <a:gd name="connsiteX57" fmla="*/ 1845108 w 5435976"/>
              <a:gd name="connsiteY57" fmla="*/ 469259 h 5798453"/>
              <a:gd name="connsiteX58" fmla="*/ 3457145 w 5435976"/>
              <a:gd name="connsiteY58" fmla="*/ 24003 h 5798453"/>
              <a:gd name="connsiteX59" fmla="*/ 3726552 w 5435976"/>
              <a:gd name="connsiteY59" fmla="*/ 135595 h 5798453"/>
              <a:gd name="connsiteX60" fmla="*/ 3726552 w 5435976"/>
              <a:gd name="connsiteY60" fmla="*/ 674410 h 5798453"/>
              <a:gd name="connsiteX61" fmla="*/ 3187737 w 5435976"/>
              <a:gd name="connsiteY61" fmla="*/ 674409 h 5798453"/>
              <a:gd name="connsiteX62" fmla="*/ 3187737 w 5435976"/>
              <a:gd name="connsiteY62" fmla="*/ 135595 h 5798453"/>
              <a:gd name="connsiteX63" fmla="*/ 3457145 w 5435976"/>
              <a:gd name="connsiteY63" fmla="*/ 24003 h 5798453"/>
              <a:gd name="connsiteX64" fmla="*/ 4647927 w 5435976"/>
              <a:gd name="connsiteY64" fmla="*/ 0 h 5798453"/>
              <a:gd name="connsiteX65" fmla="*/ 4917335 w 5435976"/>
              <a:gd name="connsiteY65" fmla="*/ 111592 h 5798453"/>
              <a:gd name="connsiteX66" fmla="*/ 4917335 w 5435976"/>
              <a:gd name="connsiteY66" fmla="*/ 650407 h 5798453"/>
              <a:gd name="connsiteX67" fmla="*/ 2458377 w 5435976"/>
              <a:gd name="connsiteY67" fmla="*/ 3109365 h 5798453"/>
              <a:gd name="connsiteX68" fmla="*/ 1919562 w 5435976"/>
              <a:gd name="connsiteY68" fmla="*/ 3109365 h 5798453"/>
              <a:gd name="connsiteX69" fmla="*/ 1919562 w 5435976"/>
              <a:gd name="connsiteY69" fmla="*/ 2570550 h 5798453"/>
              <a:gd name="connsiteX70" fmla="*/ 4378519 w 5435976"/>
              <a:gd name="connsiteY70" fmla="*/ 111592 h 5798453"/>
              <a:gd name="connsiteX71" fmla="*/ 4647927 w 5435976"/>
              <a:gd name="connsiteY71" fmla="*/ 0 h 579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435976" h="5798453">
                <a:moveTo>
                  <a:pt x="1945033" y="5036454"/>
                </a:moveTo>
                <a:cubicBezTo>
                  <a:pt x="2042540" y="5036454"/>
                  <a:pt x="2140046" y="5073651"/>
                  <a:pt x="2214441" y="5148046"/>
                </a:cubicBezTo>
                <a:cubicBezTo>
                  <a:pt x="2363230" y="5296835"/>
                  <a:pt x="2363230" y="5538072"/>
                  <a:pt x="2214441" y="5686861"/>
                </a:cubicBezTo>
                <a:cubicBezTo>
                  <a:pt x="2065652" y="5835651"/>
                  <a:pt x="1824415" y="5835651"/>
                  <a:pt x="1675626" y="5686861"/>
                </a:cubicBezTo>
                <a:cubicBezTo>
                  <a:pt x="1526836" y="5538072"/>
                  <a:pt x="1526836" y="5296835"/>
                  <a:pt x="1675626" y="5148046"/>
                </a:cubicBezTo>
                <a:cubicBezTo>
                  <a:pt x="1750020" y="5073651"/>
                  <a:pt x="1847527" y="5036454"/>
                  <a:pt x="1945033" y="5036454"/>
                </a:cubicBezTo>
                <a:close/>
                <a:moveTo>
                  <a:pt x="4850229" y="3298039"/>
                </a:moveTo>
                <a:cubicBezTo>
                  <a:pt x="4947735" y="3298039"/>
                  <a:pt x="5045241" y="3335236"/>
                  <a:pt x="5119636" y="3409631"/>
                </a:cubicBezTo>
                <a:cubicBezTo>
                  <a:pt x="5268425" y="3558420"/>
                  <a:pt x="5268425" y="3799657"/>
                  <a:pt x="5119636" y="3948446"/>
                </a:cubicBezTo>
                <a:lnTo>
                  <a:pt x="3924445" y="5143637"/>
                </a:lnTo>
                <a:cubicBezTo>
                  <a:pt x="3775656" y="5292426"/>
                  <a:pt x="3534419" y="5292426"/>
                  <a:pt x="3385630" y="5143637"/>
                </a:cubicBezTo>
                <a:cubicBezTo>
                  <a:pt x="3236840" y="4994848"/>
                  <a:pt x="3236840" y="4753611"/>
                  <a:pt x="3385630" y="4604822"/>
                </a:cubicBezTo>
                <a:lnTo>
                  <a:pt x="4580821" y="3409631"/>
                </a:lnTo>
                <a:cubicBezTo>
                  <a:pt x="4655216" y="3335236"/>
                  <a:pt x="4752722" y="3298039"/>
                  <a:pt x="4850229" y="3298039"/>
                </a:cubicBezTo>
                <a:close/>
                <a:moveTo>
                  <a:pt x="1571782" y="3076145"/>
                </a:moveTo>
                <a:cubicBezTo>
                  <a:pt x="1669288" y="3076145"/>
                  <a:pt x="1766795" y="3113342"/>
                  <a:pt x="1841190" y="3187737"/>
                </a:cubicBezTo>
                <a:cubicBezTo>
                  <a:pt x="1989979" y="3336527"/>
                  <a:pt x="1989979" y="3577763"/>
                  <a:pt x="1841190" y="3726553"/>
                </a:cubicBezTo>
                <a:cubicBezTo>
                  <a:pt x="1692400" y="3875342"/>
                  <a:pt x="1451164" y="3875342"/>
                  <a:pt x="1302374" y="3726553"/>
                </a:cubicBezTo>
                <a:cubicBezTo>
                  <a:pt x="1153585" y="3577763"/>
                  <a:pt x="1153585" y="3336527"/>
                  <a:pt x="1302374" y="3187737"/>
                </a:cubicBezTo>
                <a:cubicBezTo>
                  <a:pt x="1376769" y="3113342"/>
                  <a:pt x="1474275" y="3076145"/>
                  <a:pt x="1571782" y="3076145"/>
                </a:cubicBezTo>
                <a:close/>
                <a:moveTo>
                  <a:pt x="5021178" y="1960309"/>
                </a:moveTo>
                <a:cubicBezTo>
                  <a:pt x="5118685" y="1960309"/>
                  <a:pt x="5216192" y="1997506"/>
                  <a:pt x="5290586" y="2071901"/>
                </a:cubicBezTo>
                <a:cubicBezTo>
                  <a:pt x="5439375" y="2220690"/>
                  <a:pt x="5439375" y="2461927"/>
                  <a:pt x="5290586" y="2610716"/>
                </a:cubicBezTo>
                <a:lnTo>
                  <a:pt x="2831628" y="5069674"/>
                </a:lnTo>
                <a:cubicBezTo>
                  <a:pt x="2682839" y="5218463"/>
                  <a:pt x="2441603" y="5218463"/>
                  <a:pt x="2292813" y="5069674"/>
                </a:cubicBezTo>
                <a:cubicBezTo>
                  <a:pt x="2144024" y="4920884"/>
                  <a:pt x="2144024" y="4679648"/>
                  <a:pt x="2292813" y="4530858"/>
                </a:cubicBezTo>
                <a:lnTo>
                  <a:pt x="4751771" y="2071901"/>
                </a:lnTo>
                <a:cubicBezTo>
                  <a:pt x="4826166" y="1997506"/>
                  <a:pt x="4923672" y="1960309"/>
                  <a:pt x="5021178" y="1960309"/>
                </a:cubicBezTo>
                <a:close/>
                <a:moveTo>
                  <a:pt x="4437790" y="1376918"/>
                </a:moveTo>
                <a:cubicBezTo>
                  <a:pt x="4535296" y="1376918"/>
                  <a:pt x="4632802" y="1414115"/>
                  <a:pt x="4707197" y="1488510"/>
                </a:cubicBezTo>
                <a:cubicBezTo>
                  <a:pt x="4855987" y="1637299"/>
                  <a:pt x="4855987" y="1878535"/>
                  <a:pt x="4707198" y="2027325"/>
                </a:cubicBezTo>
                <a:lnTo>
                  <a:pt x="2248240" y="4486282"/>
                </a:lnTo>
                <a:cubicBezTo>
                  <a:pt x="2099451" y="4635072"/>
                  <a:pt x="1858214" y="4635072"/>
                  <a:pt x="1709425" y="4486282"/>
                </a:cubicBezTo>
                <a:cubicBezTo>
                  <a:pt x="1560635" y="4337493"/>
                  <a:pt x="1560635" y="4096256"/>
                  <a:pt x="1709425" y="3947467"/>
                </a:cubicBezTo>
                <a:lnTo>
                  <a:pt x="4168382" y="1488509"/>
                </a:lnTo>
                <a:cubicBezTo>
                  <a:pt x="4242777" y="1414115"/>
                  <a:pt x="4340283" y="1376917"/>
                  <a:pt x="4437790" y="1376918"/>
                </a:cubicBezTo>
                <a:close/>
                <a:moveTo>
                  <a:pt x="5054978" y="759730"/>
                </a:moveTo>
                <a:cubicBezTo>
                  <a:pt x="5152484" y="759730"/>
                  <a:pt x="5249990" y="796927"/>
                  <a:pt x="5324385" y="871322"/>
                </a:cubicBezTo>
                <a:cubicBezTo>
                  <a:pt x="5473174" y="1020111"/>
                  <a:pt x="5473174" y="1261348"/>
                  <a:pt x="5324385" y="1410137"/>
                </a:cubicBezTo>
                <a:cubicBezTo>
                  <a:pt x="5175596" y="1558927"/>
                  <a:pt x="4934358" y="1558927"/>
                  <a:pt x="4785569" y="1410138"/>
                </a:cubicBezTo>
                <a:cubicBezTo>
                  <a:pt x="4636780" y="1261348"/>
                  <a:pt x="4636780" y="1020111"/>
                  <a:pt x="4785570" y="871322"/>
                </a:cubicBezTo>
                <a:cubicBezTo>
                  <a:pt x="4859965" y="796927"/>
                  <a:pt x="4957471" y="759730"/>
                  <a:pt x="5054978" y="759730"/>
                </a:cubicBezTo>
                <a:close/>
                <a:moveTo>
                  <a:pt x="2839957" y="641190"/>
                </a:moveTo>
                <a:cubicBezTo>
                  <a:pt x="2937464" y="641190"/>
                  <a:pt x="3034970" y="678387"/>
                  <a:pt x="3109365" y="752782"/>
                </a:cubicBezTo>
                <a:cubicBezTo>
                  <a:pt x="3258155" y="901571"/>
                  <a:pt x="3258155" y="1142808"/>
                  <a:pt x="3109365" y="1291597"/>
                </a:cubicBezTo>
                <a:lnTo>
                  <a:pt x="650408" y="3750555"/>
                </a:lnTo>
                <a:cubicBezTo>
                  <a:pt x="501618" y="3899344"/>
                  <a:pt x="260382" y="3899344"/>
                  <a:pt x="111592" y="3750555"/>
                </a:cubicBezTo>
                <a:cubicBezTo>
                  <a:pt x="-37197" y="3601765"/>
                  <a:pt x="-37197" y="3360529"/>
                  <a:pt x="111592" y="3211739"/>
                </a:cubicBezTo>
                <a:lnTo>
                  <a:pt x="2570550" y="752782"/>
                </a:lnTo>
                <a:cubicBezTo>
                  <a:pt x="2644945" y="678387"/>
                  <a:pt x="2742451" y="641190"/>
                  <a:pt x="2839957" y="641190"/>
                </a:cubicBezTo>
                <a:close/>
                <a:moveTo>
                  <a:pt x="1845108" y="469259"/>
                </a:moveTo>
                <a:cubicBezTo>
                  <a:pt x="1942615" y="469259"/>
                  <a:pt x="2040121" y="506456"/>
                  <a:pt x="2114516" y="580851"/>
                </a:cubicBezTo>
                <a:cubicBezTo>
                  <a:pt x="2263306" y="729640"/>
                  <a:pt x="2263306" y="970877"/>
                  <a:pt x="2114515" y="1119667"/>
                </a:cubicBezTo>
                <a:lnTo>
                  <a:pt x="919325" y="2314857"/>
                </a:lnTo>
                <a:cubicBezTo>
                  <a:pt x="770536" y="2463646"/>
                  <a:pt x="529299" y="2463646"/>
                  <a:pt x="380510" y="2314857"/>
                </a:cubicBezTo>
                <a:cubicBezTo>
                  <a:pt x="231721" y="2166068"/>
                  <a:pt x="231721" y="1924831"/>
                  <a:pt x="380510" y="1776042"/>
                </a:cubicBezTo>
                <a:lnTo>
                  <a:pt x="1575700" y="580851"/>
                </a:lnTo>
                <a:cubicBezTo>
                  <a:pt x="1650095" y="506456"/>
                  <a:pt x="1747602" y="469259"/>
                  <a:pt x="1845108" y="469259"/>
                </a:cubicBezTo>
                <a:close/>
                <a:moveTo>
                  <a:pt x="3457145" y="24003"/>
                </a:moveTo>
                <a:cubicBezTo>
                  <a:pt x="3554652" y="24003"/>
                  <a:pt x="3652158" y="61200"/>
                  <a:pt x="3726552" y="135595"/>
                </a:cubicBezTo>
                <a:cubicBezTo>
                  <a:pt x="3875343" y="284384"/>
                  <a:pt x="3875343" y="525620"/>
                  <a:pt x="3726552" y="674410"/>
                </a:cubicBezTo>
                <a:cubicBezTo>
                  <a:pt x="3577763" y="823199"/>
                  <a:pt x="3336527" y="823199"/>
                  <a:pt x="3187737" y="674409"/>
                </a:cubicBezTo>
                <a:cubicBezTo>
                  <a:pt x="3038948" y="525620"/>
                  <a:pt x="3038948" y="284383"/>
                  <a:pt x="3187737" y="135595"/>
                </a:cubicBezTo>
                <a:cubicBezTo>
                  <a:pt x="3262132" y="61200"/>
                  <a:pt x="3359638" y="24002"/>
                  <a:pt x="3457145" y="24003"/>
                </a:cubicBezTo>
                <a:close/>
                <a:moveTo>
                  <a:pt x="4647927" y="0"/>
                </a:moveTo>
                <a:cubicBezTo>
                  <a:pt x="4745434" y="0"/>
                  <a:pt x="4842940" y="37197"/>
                  <a:pt x="4917335" y="111592"/>
                </a:cubicBezTo>
                <a:cubicBezTo>
                  <a:pt x="5066124" y="260381"/>
                  <a:pt x="5066124" y="501618"/>
                  <a:pt x="4917335" y="650407"/>
                </a:cubicBezTo>
                <a:lnTo>
                  <a:pt x="2458377" y="3109365"/>
                </a:lnTo>
                <a:cubicBezTo>
                  <a:pt x="2309588" y="3258154"/>
                  <a:pt x="2068351" y="3258154"/>
                  <a:pt x="1919562" y="3109365"/>
                </a:cubicBezTo>
                <a:cubicBezTo>
                  <a:pt x="1770772" y="2960576"/>
                  <a:pt x="1770772" y="2719339"/>
                  <a:pt x="1919562" y="2570550"/>
                </a:cubicBezTo>
                <a:lnTo>
                  <a:pt x="4378519" y="111592"/>
                </a:lnTo>
                <a:cubicBezTo>
                  <a:pt x="4452914" y="37197"/>
                  <a:pt x="4550421" y="0"/>
                  <a:pt x="464792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4867197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B01E4F-E531-495F-9BCE-07D2640527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4" b="16017"/>
          <a:stretch/>
        </p:blipFill>
        <p:spPr>
          <a:xfrm>
            <a:off x="0" y="279400"/>
            <a:ext cx="12202159" cy="3216275"/>
          </a:xfrm>
          <a:custGeom>
            <a:avLst/>
            <a:gdLst>
              <a:gd name="connsiteX0" fmla="*/ 0 w 12192000"/>
              <a:gd name="connsiteY0" fmla="*/ 0 h 3876675"/>
              <a:gd name="connsiteX1" fmla="*/ 12192000 w 12192000"/>
              <a:gd name="connsiteY1" fmla="*/ 0 h 3876675"/>
              <a:gd name="connsiteX2" fmla="*/ 12192000 w 12192000"/>
              <a:gd name="connsiteY2" fmla="*/ 3876675 h 3876675"/>
              <a:gd name="connsiteX3" fmla="*/ 0 w 12192000"/>
              <a:gd name="connsiteY3" fmla="*/ 3876675 h 387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876675">
                <a:moveTo>
                  <a:pt x="0" y="0"/>
                </a:moveTo>
                <a:lnTo>
                  <a:pt x="12192000" y="0"/>
                </a:lnTo>
                <a:lnTo>
                  <a:pt x="12192000" y="3876675"/>
                </a:lnTo>
                <a:lnTo>
                  <a:pt x="0" y="38766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6211190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B1F28B-080E-4C4C-B0F8-C331E48D1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0" t="12984" r="5057" b="12984"/>
          <a:stretch>
            <a:fillRect/>
          </a:stretch>
        </p:blipFill>
        <p:spPr>
          <a:xfrm>
            <a:off x="6498301" y="890415"/>
            <a:ext cx="5077173" cy="5077173"/>
          </a:xfrm>
          <a:custGeom>
            <a:avLst/>
            <a:gdLst>
              <a:gd name="connsiteX0" fmla="*/ 2538586 w 5077173"/>
              <a:gd name="connsiteY0" fmla="*/ 1077529 h 5077173"/>
              <a:gd name="connsiteX1" fmla="*/ 1077529 w 5077173"/>
              <a:gd name="connsiteY1" fmla="*/ 2538587 h 5077173"/>
              <a:gd name="connsiteX2" fmla="*/ 2538586 w 5077173"/>
              <a:gd name="connsiteY2" fmla="*/ 3999644 h 5077173"/>
              <a:gd name="connsiteX3" fmla="*/ 3999644 w 5077173"/>
              <a:gd name="connsiteY3" fmla="*/ 2538587 h 5077173"/>
              <a:gd name="connsiteX4" fmla="*/ 2538586 w 5077173"/>
              <a:gd name="connsiteY4" fmla="*/ 0 h 5077173"/>
              <a:gd name="connsiteX5" fmla="*/ 5077173 w 5077173"/>
              <a:gd name="connsiteY5" fmla="*/ 2538587 h 5077173"/>
              <a:gd name="connsiteX6" fmla="*/ 2538586 w 5077173"/>
              <a:gd name="connsiteY6" fmla="*/ 5077173 h 5077173"/>
              <a:gd name="connsiteX7" fmla="*/ 0 w 5077173"/>
              <a:gd name="connsiteY7" fmla="*/ 2538587 h 5077173"/>
              <a:gd name="connsiteX8" fmla="*/ 643863 w 5077173"/>
              <a:gd name="connsiteY8" fmla="*/ 1894724 h 5077173"/>
              <a:gd name="connsiteX9" fmla="*/ 643863 w 5077173"/>
              <a:gd name="connsiteY9" fmla="*/ 1871836 h 5077173"/>
              <a:gd name="connsiteX10" fmla="*/ 666751 w 5077173"/>
              <a:gd name="connsiteY10" fmla="*/ 1871836 h 507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77173" h="5077173">
                <a:moveTo>
                  <a:pt x="2538586" y="1077529"/>
                </a:moveTo>
                <a:lnTo>
                  <a:pt x="1077529" y="2538587"/>
                </a:lnTo>
                <a:lnTo>
                  <a:pt x="2538586" y="3999644"/>
                </a:lnTo>
                <a:lnTo>
                  <a:pt x="3999644" y="2538587"/>
                </a:lnTo>
                <a:close/>
                <a:moveTo>
                  <a:pt x="2538586" y="0"/>
                </a:moveTo>
                <a:lnTo>
                  <a:pt x="5077173" y="2538587"/>
                </a:lnTo>
                <a:lnTo>
                  <a:pt x="2538586" y="5077173"/>
                </a:lnTo>
                <a:lnTo>
                  <a:pt x="0" y="2538587"/>
                </a:lnTo>
                <a:lnTo>
                  <a:pt x="643863" y="1894724"/>
                </a:lnTo>
                <a:lnTo>
                  <a:pt x="643863" y="1871836"/>
                </a:lnTo>
                <a:lnTo>
                  <a:pt x="666751" y="18718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965506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3C1F66A0-9FC9-4F6C-A239-F2430AB3E2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634"/>
            <a:ext cx="5577839" cy="6883028"/>
          </a:xfrm>
          <a:custGeom>
            <a:avLst/>
            <a:gdLst>
              <a:gd name="connsiteX0" fmla="*/ 0 w 5232107"/>
              <a:gd name="connsiteY0" fmla="*/ 6730386 h 6858000"/>
              <a:gd name="connsiteX1" fmla="*/ 257236 w 5232107"/>
              <a:gd name="connsiteY1" fmla="*/ 6793159 h 6858000"/>
              <a:gd name="connsiteX2" fmla="*/ 523326 w 5232107"/>
              <a:gd name="connsiteY2" fmla="*/ 6836231 h 6858000"/>
              <a:gd name="connsiteX3" fmla="*/ 787800 w 5232107"/>
              <a:gd name="connsiteY3" fmla="*/ 6858000 h 6858000"/>
              <a:gd name="connsiteX4" fmla="*/ 0 w 5232107"/>
              <a:gd name="connsiteY4" fmla="*/ 6858000 h 6858000"/>
              <a:gd name="connsiteX5" fmla="*/ 1052401 w 5232107"/>
              <a:gd name="connsiteY5" fmla="*/ 664990 h 6858000"/>
              <a:gd name="connsiteX6" fmla="*/ 3122998 w 5232107"/>
              <a:gd name="connsiteY6" fmla="*/ 1711085 h 6858000"/>
              <a:gd name="connsiteX7" fmla="*/ 3124111 w 5232107"/>
              <a:gd name="connsiteY7" fmla="*/ 4969815 h 6858000"/>
              <a:gd name="connsiteX8" fmla="*/ 188420 w 5232107"/>
              <a:gd name="connsiteY8" fmla="*/ 5891722 h 6858000"/>
              <a:gd name="connsiteX9" fmla="*/ 0 w 5232107"/>
              <a:gd name="connsiteY9" fmla="*/ 5822828 h 6858000"/>
              <a:gd name="connsiteX10" fmla="*/ 0 w 5232107"/>
              <a:gd name="connsiteY10" fmla="*/ 859879 h 6858000"/>
              <a:gd name="connsiteX11" fmla="*/ 240099 w 5232107"/>
              <a:gd name="connsiteY11" fmla="*/ 774725 h 6858000"/>
              <a:gd name="connsiteX12" fmla="*/ 1052401 w 5232107"/>
              <a:gd name="connsiteY12" fmla="*/ 664990 h 6858000"/>
              <a:gd name="connsiteX13" fmla="*/ 1047994 w 5232107"/>
              <a:gd name="connsiteY13" fmla="*/ 0 h 6858000"/>
              <a:gd name="connsiteX14" fmla="*/ 3523202 w 5232107"/>
              <a:gd name="connsiteY14" fmla="*/ 0 h 6858000"/>
              <a:gd name="connsiteX15" fmla="*/ 3535917 w 5232107"/>
              <a:gd name="connsiteY15" fmla="*/ 9092 h 6858000"/>
              <a:gd name="connsiteX16" fmla="*/ 4414848 w 5232107"/>
              <a:gd name="connsiteY16" fmla="*/ 908596 h 6858000"/>
              <a:gd name="connsiteX17" fmla="*/ 4454380 w 5232107"/>
              <a:gd name="connsiteY17" fmla="*/ 5893935 h 6858000"/>
              <a:gd name="connsiteX18" fmla="*/ 3524212 w 5232107"/>
              <a:gd name="connsiteY18" fmla="*/ 6857760 h 6858000"/>
              <a:gd name="connsiteX19" fmla="*/ 3523868 w 5232107"/>
              <a:gd name="connsiteY19" fmla="*/ 6858000 h 6858000"/>
              <a:gd name="connsiteX20" fmla="*/ 1072360 w 5232107"/>
              <a:gd name="connsiteY20" fmla="*/ 6858000 h 6858000"/>
              <a:gd name="connsiteX21" fmla="*/ 1317738 w 5232107"/>
              <a:gd name="connsiteY21" fmla="*/ 6840074 h 6858000"/>
              <a:gd name="connsiteX22" fmla="*/ 3747678 w 5232107"/>
              <a:gd name="connsiteY22" fmla="*/ 5398681 h 6858000"/>
              <a:gd name="connsiteX23" fmla="*/ 3716087 w 5232107"/>
              <a:gd name="connsiteY23" fmla="*/ 1414995 h 6858000"/>
              <a:gd name="connsiteX24" fmla="*/ 1263595 w 5232107"/>
              <a:gd name="connsiteY24" fmla="*/ 12317 h 6858000"/>
              <a:gd name="connsiteX25" fmla="*/ 0 w 5232107"/>
              <a:gd name="connsiteY25" fmla="*/ 0 h 6858000"/>
              <a:gd name="connsiteX26" fmla="*/ 865312 w 5232107"/>
              <a:gd name="connsiteY26" fmla="*/ 0 h 6858000"/>
              <a:gd name="connsiteX27" fmla="*/ 735160 w 5232107"/>
              <a:gd name="connsiteY27" fmla="*/ 2628 h 6858000"/>
              <a:gd name="connsiteX28" fmla="*/ 203971 w 5232107"/>
              <a:gd name="connsiteY28" fmla="*/ 76045 h 6858000"/>
              <a:gd name="connsiteX29" fmla="*/ 0 w 5232107"/>
              <a:gd name="connsiteY29" fmla="*/ 12926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32107" h="6858000">
                <a:moveTo>
                  <a:pt x="0" y="6730386"/>
                </a:moveTo>
                <a:lnTo>
                  <a:pt x="257236" y="6793159"/>
                </a:lnTo>
                <a:cubicBezTo>
                  <a:pt x="345790" y="6811087"/>
                  <a:pt x="434549" y="6825423"/>
                  <a:pt x="523326" y="6836231"/>
                </a:cubicBezTo>
                <a:lnTo>
                  <a:pt x="787800" y="6858000"/>
                </a:lnTo>
                <a:lnTo>
                  <a:pt x="0" y="6858000"/>
                </a:lnTo>
                <a:close/>
                <a:moveTo>
                  <a:pt x="1052401" y="664990"/>
                </a:moveTo>
                <a:cubicBezTo>
                  <a:pt x="1846989" y="680793"/>
                  <a:pt x="2615768" y="1050518"/>
                  <a:pt x="3122998" y="1711085"/>
                </a:cubicBezTo>
                <a:cubicBezTo>
                  <a:pt x="3860786" y="2671909"/>
                  <a:pt x="3861242" y="4008487"/>
                  <a:pt x="3124111" y="4969815"/>
                </a:cubicBezTo>
                <a:cubicBezTo>
                  <a:pt x="2433050" y="5871060"/>
                  <a:pt x="1255265" y="6231817"/>
                  <a:pt x="188420" y="5891722"/>
                </a:cubicBezTo>
                <a:lnTo>
                  <a:pt x="0" y="5822828"/>
                </a:lnTo>
                <a:lnTo>
                  <a:pt x="0" y="859879"/>
                </a:lnTo>
                <a:lnTo>
                  <a:pt x="240099" y="774725"/>
                </a:lnTo>
                <a:cubicBezTo>
                  <a:pt x="507639" y="695348"/>
                  <a:pt x="781520" y="659603"/>
                  <a:pt x="1052401" y="664990"/>
                </a:cubicBezTo>
                <a:close/>
                <a:moveTo>
                  <a:pt x="1047994" y="0"/>
                </a:moveTo>
                <a:lnTo>
                  <a:pt x="3523202" y="0"/>
                </a:lnTo>
                <a:lnTo>
                  <a:pt x="3535917" y="9092"/>
                </a:lnTo>
                <a:cubicBezTo>
                  <a:pt x="3865774" y="259715"/>
                  <a:pt x="4162901" y="560946"/>
                  <a:pt x="4414848" y="908596"/>
                </a:cubicBezTo>
                <a:cubicBezTo>
                  <a:pt x="5489822" y="2391905"/>
                  <a:pt x="5505695" y="4393765"/>
                  <a:pt x="4454380" y="5893935"/>
                </a:cubicBezTo>
                <a:cubicBezTo>
                  <a:pt x="4191551" y="6268978"/>
                  <a:pt x="3876486" y="6592027"/>
                  <a:pt x="3524212" y="6857760"/>
                </a:cubicBezTo>
                <a:lnTo>
                  <a:pt x="3523868" y="6858000"/>
                </a:lnTo>
                <a:lnTo>
                  <a:pt x="1072360" y="6858000"/>
                </a:lnTo>
                <a:lnTo>
                  <a:pt x="1317738" y="6840074"/>
                </a:lnTo>
                <a:cubicBezTo>
                  <a:pt x="2276896" y="6732769"/>
                  <a:pt x="3170119" y="6222826"/>
                  <a:pt x="3747678" y="5398681"/>
                </a:cubicBezTo>
                <a:cubicBezTo>
                  <a:pt x="4587763" y="4199924"/>
                  <a:pt x="4575078" y="2600278"/>
                  <a:pt x="3716087" y="1414995"/>
                </a:cubicBezTo>
                <a:cubicBezTo>
                  <a:pt x="3125532" y="600113"/>
                  <a:pt x="2224334" y="104399"/>
                  <a:pt x="1263595" y="12317"/>
                </a:cubicBezTo>
                <a:close/>
                <a:moveTo>
                  <a:pt x="0" y="0"/>
                </a:moveTo>
                <a:lnTo>
                  <a:pt x="865312" y="0"/>
                </a:lnTo>
                <a:lnTo>
                  <a:pt x="735160" y="2628"/>
                </a:lnTo>
                <a:cubicBezTo>
                  <a:pt x="558053" y="13080"/>
                  <a:pt x="380487" y="37383"/>
                  <a:pt x="203971" y="76045"/>
                </a:cubicBezTo>
                <a:lnTo>
                  <a:pt x="0" y="129260"/>
                </a:lnTo>
                <a:close/>
              </a:path>
            </a:pathLst>
          </a:custGeom>
        </p:spPr>
      </p:pic>
      <p:grpSp>
        <p:nvGrpSpPr>
          <p:cNvPr id="19" name="Group 56">
            <a:extLst>
              <a:ext uri="{FF2B5EF4-FFF2-40B4-BE49-F238E27FC236}">
                <a16:creationId xmlns:a16="http://schemas.microsoft.com/office/drawing/2014/main" id="{4425D60E-5B1F-4A2E-9A06-F1855809935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39189"/>
            <a:ext cx="12192000" cy="287667"/>
            <a:chOff x="0" y="0"/>
            <a:chExt cx="5764" cy="181"/>
          </a:xfrm>
        </p:grpSpPr>
        <p:sp>
          <p:nvSpPr>
            <p:cNvPr id="20" name="Rectangle 57">
              <a:extLst>
                <a:ext uri="{FF2B5EF4-FFF2-40B4-BE49-F238E27FC236}">
                  <a16:creationId xmlns:a16="http://schemas.microsoft.com/office/drawing/2014/main" id="{B1061B0A-AF92-4562-A84B-6D4253C542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1" name="Rectangle 58">
              <a:extLst>
                <a:ext uri="{FF2B5EF4-FFF2-40B4-BE49-F238E27FC236}">
                  <a16:creationId xmlns:a16="http://schemas.microsoft.com/office/drawing/2014/main" id="{4931F56A-5DE5-4B95-A28A-B5C162B5CD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54505B83-6940-467A-AC68-E380BB83A9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3" name="Rectangle 60">
              <a:extLst>
                <a:ext uri="{FF2B5EF4-FFF2-40B4-BE49-F238E27FC236}">
                  <a16:creationId xmlns:a16="http://schemas.microsoft.com/office/drawing/2014/main" id="{B57C15F0-23F2-413B-91F3-071061FC85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4" name="Rectangle 61">
              <a:extLst>
                <a:ext uri="{FF2B5EF4-FFF2-40B4-BE49-F238E27FC236}">
                  <a16:creationId xmlns:a16="http://schemas.microsoft.com/office/drawing/2014/main" id="{6A0286B9-16C8-4B57-BC57-72F94B7C3E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5" name="Rectangle 62">
              <a:extLst>
                <a:ext uri="{FF2B5EF4-FFF2-40B4-BE49-F238E27FC236}">
                  <a16:creationId xmlns:a16="http://schemas.microsoft.com/office/drawing/2014/main" id="{38330E72-9CB1-4F9B-A5CE-DE4A08740B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grpSp>
        <p:nvGrpSpPr>
          <p:cNvPr id="26" name="Group 63">
            <a:extLst>
              <a:ext uri="{FF2B5EF4-FFF2-40B4-BE49-F238E27FC236}">
                <a16:creationId xmlns:a16="http://schemas.microsoft.com/office/drawing/2014/main" id="{E0F50B14-974A-4972-BAAE-B83563CD2B5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6743259"/>
            <a:ext cx="12192000" cy="116335"/>
            <a:chOff x="0" y="0"/>
            <a:chExt cx="5764" cy="181"/>
          </a:xfrm>
        </p:grpSpPr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A87AC456-AB34-49D6-84FA-2ED44E469B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8" name="Rectangle 65">
              <a:extLst>
                <a:ext uri="{FF2B5EF4-FFF2-40B4-BE49-F238E27FC236}">
                  <a16:creationId xmlns:a16="http://schemas.microsoft.com/office/drawing/2014/main" id="{D149D74D-3C70-423E-B439-929BA05CE8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dirty="0"/>
                <a:t> </a:t>
              </a:r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D756FCC4-00E9-4AF3-96A8-A12D42E703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30" name="Rectangle 67">
              <a:extLst>
                <a:ext uri="{FF2B5EF4-FFF2-40B4-BE49-F238E27FC236}">
                  <a16:creationId xmlns:a16="http://schemas.microsoft.com/office/drawing/2014/main" id="{07A036C2-124A-4D50-8AB1-49EA1370B5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31" name="Rectangle 68">
              <a:extLst>
                <a:ext uri="{FF2B5EF4-FFF2-40B4-BE49-F238E27FC236}">
                  <a16:creationId xmlns:a16="http://schemas.microsoft.com/office/drawing/2014/main" id="{D7A40004-72E2-49DD-8701-7677C1127AE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32" name="Rectangle 69">
              <a:extLst>
                <a:ext uri="{FF2B5EF4-FFF2-40B4-BE49-F238E27FC236}">
                  <a16:creationId xmlns:a16="http://schemas.microsoft.com/office/drawing/2014/main" id="{4FDB004F-B8AC-4EFB-9709-EFFC7B13B7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</p:spTree>
    <p:extLst>
      <p:ext uri="{BB962C8B-B14F-4D97-AF65-F5344CB8AC3E}">
        <p14:creationId xmlns:p14="http://schemas.microsoft.com/office/powerpoint/2010/main" val="140604540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104845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>
            <a:extLst>
              <a:ext uri="{FF2B5EF4-FFF2-40B4-BE49-F238E27FC236}">
                <a16:creationId xmlns:a16="http://schemas.microsoft.com/office/drawing/2014/main" id="{9B01D1AC-6A59-4EE0-A272-9C4445E10F9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39189"/>
            <a:ext cx="12192000" cy="287667"/>
            <a:chOff x="0" y="0"/>
            <a:chExt cx="5764" cy="181"/>
          </a:xfrm>
        </p:grpSpPr>
        <p:sp>
          <p:nvSpPr>
            <p:cNvPr id="3" name="Rectangle 57">
              <a:extLst>
                <a:ext uri="{FF2B5EF4-FFF2-40B4-BE49-F238E27FC236}">
                  <a16:creationId xmlns:a16="http://schemas.microsoft.com/office/drawing/2014/main" id="{0300BD90-511A-409A-83BE-A8381A2CED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4" name="Rectangle 58">
              <a:extLst>
                <a:ext uri="{FF2B5EF4-FFF2-40B4-BE49-F238E27FC236}">
                  <a16:creationId xmlns:a16="http://schemas.microsoft.com/office/drawing/2014/main" id="{720CB5CD-DED4-435D-A02D-43CF6125A8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5" name="Rectangle 59">
              <a:extLst>
                <a:ext uri="{FF2B5EF4-FFF2-40B4-BE49-F238E27FC236}">
                  <a16:creationId xmlns:a16="http://schemas.microsoft.com/office/drawing/2014/main" id="{688591AB-3578-4046-BE60-62567EC83E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6" name="Rectangle 60">
              <a:extLst>
                <a:ext uri="{FF2B5EF4-FFF2-40B4-BE49-F238E27FC236}">
                  <a16:creationId xmlns:a16="http://schemas.microsoft.com/office/drawing/2014/main" id="{3EC69858-15C1-43F2-B261-520584EFCB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7" name="Rectangle 61">
              <a:extLst>
                <a:ext uri="{FF2B5EF4-FFF2-40B4-BE49-F238E27FC236}">
                  <a16:creationId xmlns:a16="http://schemas.microsoft.com/office/drawing/2014/main" id="{6F2655E4-423F-4DC3-8B50-C7EDAD827E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8" name="Rectangle 62">
              <a:extLst>
                <a:ext uri="{FF2B5EF4-FFF2-40B4-BE49-F238E27FC236}">
                  <a16:creationId xmlns:a16="http://schemas.microsoft.com/office/drawing/2014/main" id="{9A0C3686-2CB1-4BCE-8113-A47923BBBF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grpSp>
        <p:nvGrpSpPr>
          <p:cNvPr id="9" name="Group 63">
            <a:extLst>
              <a:ext uri="{FF2B5EF4-FFF2-40B4-BE49-F238E27FC236}">
                <a16:creationId xmlns:a16="http://schemas.microsoft.com/office/drawing/2014/main" id="{92193180-EB1E-4A3C-A63A-CC4AC479B16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6743259"/>
            <a:ext cx="12192000" cy="116335"/>
            <a:chOff x="0" y="0"/>
            <a:chExt cx="5764" cy="181"/>
          </a:xfrm>
        </p:grpSpPr>
        <p:sp>
          <p:nvSpPr>
            <p:cNvPr id="10" name="Rectangle 64">
              <a:extLst>
                <a:ext uri="{FF2B5EF4-FFF2-40B4-BE49-F238E27FC236}">
                  <a16:creationId xmlns:a16="http://schemas.microsoft.com/office/drawing/2014/main" id="{1BAF3AB8-DBF5-4E1B-A6F1-A4853C189A8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1" name="Rectangle 65">
              <a:extLst>
                <a:ext uri="{FF2B5EF4-FFF2-40B4-BE49-F238E27FC236}">
                  <a16:creationId xmlns:a16="http://schemas.microsoft.com/office/drawing/2014/main" id="{2A3059B0-D318-413A-A23C-5D3EBA56426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dirty="0"/>
                <a:t> </a:t>
              </a:r>
            </a:p>
          </p:txBody>
        </p:sp>
        <p:sp>
          <p:nvSpPr>
            <p:cNvPr id="12" name="Rectangle 66">
              <a:extLst>
                <a:ext uri="{FF2B5EF4-FFF2-40B4-BE49-F238E27FC236}">
                  <a16:creationId xmlns:a16="http://schemas.microsoft.com/office/drawing/2014/main" id="{AA540E21-01A6-40E9-BD09-759FB46B905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3" name="Rectangle 67">
              <a:extLst>
                <a:ext uri="{FF2B5EF4-FFF2-40B4-BE49-F238E27FC236}">
                  <a16:creationId xmlns:a16="http://schemas.microsoft.com/office/drawing/2014/main" id="{9D5C3694-3589-4116-B6B5-144FDCF83B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4" name="Rectangle 68">
              <a:extLst>
                <a:ext uri="{FF2B5EF4-FFF2-40B4-BE49-F238E27FC236}">
                  <a16:creationId xmlns:a16="http://schemas.microsoft.com/office/drawing/2014/main" id="{7992EA14-FE0A-4515-B876-83CAEF3AE0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5" name="Rectangle 69">
              <a:extLst>
                <a:ext uri="{FF2B5EF4-FFF2-40B4-BE49-F238E27FC236}">
                  <a16:creationId xmlns:a16="http://schemas.microsoft.com/office/drawing/2014/main" id="{F132FC95-A100-4CB4-942D-D6065AA59D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pic>
        <p:nvPicPr>
          <p:cNvPr id="16" name="Picture 21" descr="I:\TDC2017\Logos\TDC2017\logo-tdc-horizontal-A4.emf">
            <a:extLst>
              <a:ext uri="{FF2B5EF4-FFF2-40B4-BE49-F238E27FC236}">
                <a16:creationId xmlns:a16="http://schemas.microsoft.com/office/drawing/2014/main" id="{EFEB7A61-6211-42F6-8375-3A1CF0EF9C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708" y="287338"/>
            <a:ext cx="2277291" cy="77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1.png">
            <a:extLst>
              <a:ext uri="{FF2B5EF4-FFF2-40B4-BE49-F238E27FC236}">
                <a16:creationId xmlns:a16="http://schemas.microsoft.com/office/drawing/2014/main" id="{E6CD306E-A192-403E-8D47-A6B4C13E0C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/>
          </a:blip>
          <a:srcRect t="35392" b="34604"/>
          <a:stretch>
            <a:fillRect/>
          </a:stretch>
        </p:blipFill>
        <p:spPr>
          <a:xfrm>
            <a:off x="-148155" y="6244046"/>
            <a:ext cx="2467115" cy="52309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2221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3" r:id="rId4"/>
    <p:sldLayoutId id="2147483652" r:id="rId5"/>
    <p:sldLayoutId id="2147483650" r:id="rId6"/>
    <p:sldLayoutId id="2147483659" r:id="rId7"/>
    <p:sldLayoutId id="2147483651" r:id="rId8"/>
    <p:sldLayoutId id="2147483677" r:id="rId9"/>
    <p:sldLayoutId id="2147483662" r:id="rId10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D6938044-A7A7-4527-855A-D4ABE94E486C}"/>
              </a:ext>
            </a:extLst>
          </p:cNvPr>
          <p:cNvSpPr/>
          <p:nvPr/>
        </p:nvSpPr>
        <p:spPr>
          <a:xfrm>
            <a:off x="3907167" y="1242083"/>
            <a:ext cx="4373833" cy="43738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06500" sx="102000" sy="102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5C5A66-5543-427A-87C7-49AC7FFD387A}"/>
              </a:ext>
            </a:extLst>
          </p:cNvPr>
          <p:cNvSpPr txBox="1"/>
          <p:nvPr/>
        </p:nvSpPr>
        <p:spPr>
          <a:xfrm>
            <a:off x="906129" y="2433494"/>
            <a:ext cx="103797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  <a:t>Como </a:t>
            </a:r>
            <a:r>
              <a:rPr lang="en-US" sz="5400" dirty="0" err="1">
                <a:latin typeface="Aharoni" panose="02010803020104030203" pitchFamily="2" charset="-79"/>
                <a:cs typeface="Aharoni" panose="02010803020104030203" pitchFamily="2" charset="-79"/>
              </a:rPr>
              <a:t>utilizar</a:t>
            </a:r>
            <a: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  <a:t> a </a:t>
            </a:r>
            <a:r>
              <a:rPr lang="en-US" sz="5400" dirty="0" err="1">
                <a:latin typeface="Aharoni" panose="02010803020104030203" pitchFamily="2" charset="-79"/>
                <a:cs typeface="Aharoni" panose="02010803020104030203" pitchFamily="2" charset="-79"/>
              </a:rPr>
              <a:t>virtualização</a:t>
            </a:r>
            <a: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  <a:t> de </a:t>
            </a:r>
            <a:b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5400" dirty="0" err="1">
                <a:latin typeface="Aharoni" panose="02010803020104030203" pitchFamily="2" charset="-79"/>
                <a:cs typeface="Aharoni" panose="02010803020104030203" pitchFamily="2" charset="-79"/>
              </a:rPr>
              <a:t>serviços</a:t>
            </a:r>
            <a: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  <a:t> para </a:t>
            </a:r>
            <a:r>
              <a:rPr lang="en-US" sz="54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agilizar</a:t>
            </a:r>
            <a:r>
              <a:rPr lang="en-US" sz="5400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54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seus</a:t>
            </a:r>
            <a:r>
              <a:rPr lang="en-US" sz="5400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testes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F4D345A-1610-4E13-9144-0B2EEC88D40A}"/>
              </a:ext>
            </a:extLst>
          </p:cNvPr>
          <p:cNvGrpSpPr/>
          <p:nvPr/>
        </p:nvGrpSpPr>
        <p:grpSpPr>
          <a:xfrm>
            <a:off x="3062045" y="1328234"/>
            <a:ext cx="6067910" cy="4201533"/>
            <a:chOff x="2685521" y="900301"/>
            <a:chExt cx="6067910" cy="4201533"/>
          </a:xfrm>
        </p:grpSpPr>
        <p:sp>
          <p:nvSpPr>
            <p:cNvPr id="5" name="Block Arc 4">
              <a:extLst>
                <a:ext uri="{FF2B5EF4-FFF2-40B4-BE49-F238E27FC236}">
                  <a16:creationId xmlns:a16="http://schemas.microsoft.com/office/drawing/2014/main" id="{46D6A94A-820B-4886-935C-8668AEF7678A}"/>
                </a:ext>
              </a:extLst>
            </p:cNvPr>
            <p:cNvSpPr/>
            <p:nvPr/>
          </p:nvSpPr>
          <p:spPr>
            <a:xfrm rot="2700000">
              <a:off x="8069865" y="900301"/>
              <a:ext cx="683566" cy="683566"/>
            </a:xfrm>
            <a:prstGeom prst="blockArc">
              <a:avLst>
                <a:gd name="adj1" fmla="val 10800000"/>
                <a:gd name="adj2" fmla="val 188997"/>
                <a:gd name="adj3" fmla="val 927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</a:endParaRPr>
            </a:p>
          </p:txBody>
        </p:sp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id="{1FB879EF-7379-4440-BBDC-A7C115A10F14}"/>
                </a:ext>
              </a:extLst>
            </p:cNvPr>
            <p:cNvSpPr/>
            <p:nvPr/>
          </p:nvSpPr>
          <p:spPr>
            <a:xfrm rot="2700000" flipH="1" flipV="1">
              <a:off x="2685521" y="4418268"/>
              <a:ext cx="683566" cy="683566"/>
            </a:xfrm>
            <a:prstGeom prst="blockArc">
              <a:avLst>
                <a:gd name="adj1" fmla="val 10800000"/>
                <a:gd name="adj2" fmla="val 188997"/>
                <a:gd name="adj3" fmla="val 927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353617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45">
            <a:extLst>
              <a:ext uri="{FF2B5EF4-FFF2-40B4-BE49-F238E27FC236}">
                <a16:creationId xmlns:a16="http://schemas.microsoft.com/office/drawing/2014/main" id="{2A298ED0-3F05-429A-BADB-0A31BF5783DC}"/>
              </a:ext>
            </a:extLst>
          </p:cNvPr>
          <p:cNvSpPr>
            <a:spLocks noEditPoints="1"/>
          </p:cNvSpPr>
          <p:nvPr/>
        </p:nvSpPr>
        <p:spPr bwMode="auto">
          <a:xfrm>
            <a:off x="6177199" y="2867332"/>
            <a:ext cx="485463" cy="485463"/>
          </a:xfrm>
          <a:custGeom>
            <a:avLst/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125" dirty="0"/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A179A7F8-9461-4704-8B38-6C84D956AB62}"/>
              </a:ext>
            </a:extLst>
          </p:cNvPr>
          <p:cNvSpPr/>
          <p:nvPr/>
        </p:nvSpPr>
        <p:spPr>
          <a:xfrm>
            <a:off x="6843556" y="2867332"/>
            <a:ext cx="4752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Líder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Qualidade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na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 CWI Software</a:t>
            </a:r>
          </a:p>
        </p:txBody>
      </p:sp>
      <p:sp>
        <p:nvSpPr>
          <p:cNvPr id="9" name="Freeform 45">
            <a:extLst>
              <a:ext uri="{FF2B5EF4-FFF2-40B4-BE49-F238E27FC236}">
                <a16:creationId xmlns:a16="http://schemas.microsoft.com/office/drawing/2014/main" id="{84C81DE4-85C8-4BC3-99F1-8C60621A96C2}"/>
              </a:ext>
            </a:extLst>
          </p:cNvPr>
          <p:cNvSpPr>
            <a:spLocks noEditPoints="1"/>
          </p:cNvSpPr>
          <p:nvPr/>
        </p:nvSpPr>
        <p:spPr bwMode="auto">
          <a:xfrm>
            <a:off x="6177199" y="3681692"/>
            <a:ext cx="485463" cy="485463"/>
          </a:xfrm>
          <a:custGeom>
            <a:avLst/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125" dirty="0"/>
          </a:p>
        </p:txBody>
      </p:sp>
      <p:sp>
        <p:nvSpPr>
          <p:cNvPr id="11" name="Rectangle 25">
            <a:extLst>
              <a:ext uri="{FF2B5EF4-FFF2-40B4-BE49-F238E27FC236}">
                <a16:creationId xmlns:a16="http://schemas.microsoft.com/office/drawing/2014/main" id="{6124CB59-7C8F-422F-9A91-84E671215E32}"/>
              </a:ext>
            </a:extLst>
          </p:cNvPr>
          <p:cNvSpPr/>
          <p:nvPr/>
        </p:nvSpPr>
        <p:spPr>
          <a:xfrm>
            <a:off x="6843555" y="3681692"/>
            <a:ext cx="49641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Mestrando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em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Computação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Aplicada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ea typeface="Lato Heavy" panose="020F050202020403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26">
            <a:extLst>
              <a:ext uri="{FF2B5EF4-FFF2-40B4-BE49-F238E27FC236}">
                <a16:creationId xmlns:a16="http://schemas.microsoft.com/office/drawing/2014/main" id="{F6704C68-BF29-4893-9254-7C62E9694FF0}"/>
              </a:ext>
            </a:extLst>
          </p:cNvPr>
          <p:cNvSpPr txBox="1"/>
          <p:nvPr/>
        </p:nvSpPr>
        <p:spPr>
          <a:xfrm>
            <a:off x="6724286" y="1041538"/>
            <a:ext cx="27238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Quem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 é o</a:t>
            </a:r>
          </a:p>
          <a:p>
            <a:r>
              <a:rPr lang="en-US" sz="40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palestrante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Block Arc 27">
            <a:extLst>
              <a:ext uri="{FF2B5EF4-FFF2-40B4-BE49-F238E27FC236}">
                <a16:creationId xmlns:a16="http://schemas.microsoft.com/office/drawing/2014/main" id="{EF504C5E-D2BF-402D-B586-3CD3997B8362}"/>
              </a:ext>
            </a:extLst>
          </p:cNvPr>
          <p:cNvSpPr/>
          <p:nvPr/>
        </p:nvSpPr>
        <p:spPr>
          <a:xfrm rot="2700000">
            <a:off x="9083891" y="842429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eeform 45">
            <a:extLst>
              <a:ext uri="{FF2B5EF4-FFF2-40B4-BE49-F238E27FC236}">
                <a16:creationId xmlns:a16="http://schemas.microsoft.com/office/drawing/2014/main" id="{11ECB07A-4DB1-476E-92BC-692436F01B8F}"/>
              </a:ext>
            </a:extLst>
          </p:cNvPr>
          <p:cNvSpPr>
            <a:spLocks noEditPoints="1"/>
          </p:cNvSpPr>
          <p:nvPr/>
        </p:nvSpPr>
        <p:spPr bwMode="auto">
          <a:xfrm>
            <a:off x="6177199" y="4493024"/>
            <a:ext cx="485463" cy="485463"/>
          </a:xfrm>
          <a:custGeom>
            <a:avLst/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125" dirty="0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67A27C6A-9BA4-4C2C-BECA-A32288F4CA17}"/>
              </a:ext>
            </a:extLst>
          </p:cNvPr>
          <p:cNvSpPr/>
          <p:nvPr/>
        </p:nvSpPr>
        <p:spPr>
          <a:xfrm>
            <a:off x="6843556" y="4493024"/>
            <a:ext cx="4752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Automação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 de Testes</a:t>
            </a:r>
          </a:p>
        </p:txBody>
      </p:sp>
      <p:sp>
        <p:nvSpPr>
          <p:cNvPr id="17" name="Freeform 45">
            <a:extLst>
              <a:ext uri="{FF2B5EF4-FFF2-40B4-BE49-F238E27FC236}">
                <a16:creationId xmlns:a16="http://schemas.microsoft.com/office/drawing/2014/main" id="{833C3C33-DE42-47AE-902E-0B89E8B538C4}"/>
              </a:ext>
            </a:extLst>
          </p:cNvPr>
          <p:cNvSpPr>
            <a:spLocks noEditPoints="1"/>
          </p:cNvSpPr>
          <p:nvPr/>
        </p:nvSpPr>
        <p:spPr bwMode="auto">
          <a:xfrm>
            <a:off x="6177199" y="5304356"/>
            <a:ext cx="485463" cy="485463"/>
          </a:xfrm>
          <a:custGeom>
            <a:avLst/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125" dirty="0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D91B8540-C3CE-4C0A-B077-503A537697CA}"/>
              </a:ext>
            </a:extLst>
          </p:cNvPr>
          <p:cNvSpPr/>
          <p:nvPr/>
        </p:nvSpPr>
        <p:spPr>
          <a:xfrm>
            <a:off x="6843556" y="5304356"/>
            <a:ext cx="4752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Maturidade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 Heavy" panose="020F0502020204030203" pitchFamily="34" charset="0"/>
                <a:cs typeface="Segoe UI" panose="020B0502040204020203" pitchFamily="34" charset="0"/>
              </a:rPr>
              <a:t>Processos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ea typeface="Lato Heavy" panose="020F050202020403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17075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A5E81B69-EF59-4BA1-A767-D5F39DFEC536}"/>
              </a:ext>
            </a:extLst>
          </p:cNvPr>
          <p:cNvSpPr txBox="1"/>
          <p:nvPr/>
        </p:nvSpPr>
        <p:spPr>
          <a:xfrm>
            <a:off x="4147929" y="906120"/>
            <a:ext cx="5487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Service </a:t>
            </a:r>
            <a:r>
              <a:rPr lang="en-US" sz="4000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Virtualization</a:t>
            </a:r>
          </a:p>
        </p:txBody>
      </p:sp>
      <p:sp>
        <p:nvSpPr>
          <p:cNvPr id="19" name="Block Arc 18">
            <a:extLst>
              <a:ext uri="{FF2B5EF4-FFF2-40B4-BE49-F238E27FC236}">
                <a16:creationId xmlns:a16="http://schemas.microsoft.com/office/drawing/2014/main" id="{EA44E829-558D-46E3-B8DC-E45A742BCF64}"/>
              </a:ext>
            </a:extLst>
          </p:cNvPr>
          <p:cNvSpPr/>
          <p:nvPr/>
        </p:nvSpPr>
        <p:spPr>
          <a:xfrm rot="2700000">
            <a:off x="8882986" y="707011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D69CA-DCF9-4EFC-897A-0DDB89E3F8CE}"/>
              </a:ext>
            </a:extLst>
          </p:cNvPr>
          <p:cNvSpPr/>
          <p:nvPr/>
        </p:nvSpPr>
        <p:spPr>
          <a:xfrm>
            <a:off x="2318011" y="2247121"/>
            <a:ext cx="5487522" cy="2042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“Não posso fazer nada até ter tudo, e </a:t>
            </a:r>
            <a:r>
              <a:rPr lang="en-US" sz="3600" b="1" dirty="0" err="1">
                <a:solidFill>
                  <a:schemeClr val="accent4"/>
                </a:solidFill>
                <a:cs typeface="Segoe UI" panose="020B0502040204020203" pitchFamily="34" charset="0"/>
              </a:rPr>
              <a:t>nunca</a:t>
            </a:r>
            <a:r>
              <a:rPr lang="en-US" sz="3600" b="1" dirty="0">
                <a:solidFill>
                  <a:schemeClr val="accent4"/>
                </a:solidFill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accent4"/>
                </a:solidFill>
                <a:cs typeface="Segoe UI" panose="020B0502040204020203" pitchFamily="34" charset="0"/>
              </a:rPr>
              <a:t>tenho</a:t>
            </a:r>
            <a:r>
              <a:rPr lang="en-US" sz="3600" b="1" dirty="0">
                <a:solidFill>
                  <a:schemeClr val="accent4"/>
                </a:solidFill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accent4"/>
                </a:solidFill>
                <a:cs typeface="Segoe UI" panose="020B0502040204020203" pitchFamily="34" charset="0"/>
              </a:rPr>
              <a:t>acesso</a:t>
            </a:r>
            <a:r>
              <a:rPr lang="en-US" sz="3600" b="1" dirty="0">
                <a:solidFill>
                  <a:schemeClr val="accent4"/>
                </a:solidFill>
                <a:cs typeface="Segoe UI" panose="020B0502040204020203" pitchFamily="34" charset="0"/>
              </a:rPr>
              <a:t> a </a:t>
            </a:r>
            <a:r>
              <a:rPr lang="en-US" sz="3600" b="1" dirty="0" err="1">
                <a:solidFill>
                  <a:schemeClr val="accent4"/>
                </a:solidFill>
                <a:cs typeface="Segoe UI" panose="020B0502040204020203" pitchFamily="34" charset="0"/>
              </a:rPr>
              <a:t>tudo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”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4A41B4-EDF9-4449-B613-48043489E527}"/>
              </a:ext>
            </a:extLst>
          </p:cNvPr>
          <p:cNvSpPr txBox="1"/>
          <p:nvPr/>
        </p:nvSpPr>
        <p:spPr>
          <a:xfrm>
            <a:off x="13255" y="5085521"/>
            <a:ext cx="6718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Fonte: </a:t>
            </a:r>
            <a:r>
              <a:rPr lang="pt-BR" sz="1400" i="1" dirty="0"/>
              <a:t>“Virtualização de serviços para desenvolvedores”</a:t>
            </a:r>
            <a:r>
              <a:rPr lang="pt-BR" sz="1400" dirty="0"/>
              <a:t> – CA Technologies</a:t>
            </a:r>
          </a:p>
        </p:txBody>
      </p:sp>
    </p:spTree>
    <p:extLst>
      <p:ext uri="{BB962C8B-B14F-4D97-AF65-F5344CB8AC3E}">
        <p14:creationId xmlns:p14="http://schemas.microsoft.com/office/powerpoint/2010/main" val="205621979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A5E81B69-EF59-4BA1-A767-D5F39DFEC536}"/>
              </a:ext>
            </a:extLst>
          </p:cNvPr>
          <p:cNvSpPr txBox="1"/>
          <p:nvPr/>
        </p:nvSpPr>
        <p:spPr>
          <a:xfrm>
            <a:off x="7239000" y="1356692"/>
            <a:ext cx="31120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Service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Virtualization</a:t>
            </a:r>
          </a:p>
        </p:txBody>
      </p:sp>
      <p:sp>
        <p:nvSpPr>
          <p:cNvPr id="19" name="Block Arc 18">
            <a:extLst>
              <a:ext uri="{FF2B5EF4-FFF2-40B4-BE49-F238E27FC236}">
                <a16:creationId xmlns:a16="http://schemas.microsoft.com/office/drawing/2014/main" id="{EA44E829-558D-46E3-B8DC-E45A742BCF64}"/>
              </a:ext>
            </a:extLst>
          </p:cNvPr>
          <p:cNvSpPr/>
          <p:nvPr/>
        </p:nvSpPr>
        <p:spPr>
          <a:xfrm rot="2700000">
            <a:off x="9598605" y="1210591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D69CA-DCF9-4EFC-897A-0DDB89E3F8CE}"/>
              </a:ext>
            </a:extLst>
          </p:cNvPr>
          <p:cNvSpPr/>
          <p:nvPr/>
        </p:nvSpPr>
        <p:spPr>
          <a:xfrm>
            <a:off x="6626087" y="2803711"/>
            <a:ext cx="5261113" cy="3165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A </a:t>
            </a:r>
            <a:r>
              <a:rPr lang="en-US" sz="2400" b="1" dirty="0" err="1">
                <a:solidFill>
                  <a:schemeClr val="accent4"/>
                </a:solidFill>
                <a:cs typeface="Segoe UI" panose="020B0502040204020203" pitchFamily="34" charset="0"/>
              </a:rPr>
              <a:t>virtualização</a:t>
            </a:r>
            <a:r>
              <a:rPr lang="en-US" sz="2400" b="1" dirty="0">
                <a:solidFill>
                  <a:schemeClr val="accent4"/>
                </a:solidFill>
                <a:cs typeface="Segoe UI" panose="020B0502040204020203" pitchFamily="34" charset="0"/>
              </a:rPr>
              <a:t> de </a:t>
            </a:r>
            <a:r>
              <a:rPr lang="en-US" sz="2400" b="1" dirty="0" err="1">
                <a:solidFill>
                  <a:schemeClr val="accent4"/>
                </a:solidFill>
                <a:cs typeface="Segoe UI" panose="020B0502040204020203" pitchFamily="34" charset="0"/>
              </a:rPr>
              <a:t>serviços</a:t>
            </a:r>
            <a:r>
              <a:rPr lang="en-US" sz="2400" b="1" dirty="0">
                <a:solidFill>
                  <a:schemeClr val="accent4"/>
                </a:solidFill>
                <a:cs typeface="Segoe UI" panose="020B0502040204020203" pitchFamily="34" charset="0"/>
              </a:rPr>
              <a:t>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emula o comportamento de componentes de software para remover restrições de dependência nas equipes de desenvolvimento e teste. Essas restrições ocorrem em ambientes complexos e interdependentes.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133CE22-ABA3-45F5-A38C-5E607CEE4B43}"/>
              </a:ext>
            </a:extLst>
          </p:cNvPr>
          <p:cNvSpPr txBox="1"/>
          <p:nvPr/>
        </p:nvSpPr>
        <p:spPr>
          <a:xfrm>
            <a:off x="5473147" y="6105937"/>
            <a:ext cx="6718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Fonte: </a:t>
            </a:r>
            <a:r>
              <a:rPr lang="pt-BR" sz="1400" i="1" dirty="0"/>
              <a:t>“</a:t>
            </a:r>
            <a:r>
              <a:rPr lang="en-US" sz="1400" i="1" dirty="0"/>
              <a:t>Service Virtualization</a:t>
            </a:r>
            <a:r>
              <a:rPr lang="pt-BR" sz="1400" i="1" dirty="0"/>
              <a:t>”</a:t>
            </a:r>
            <a:r>
              <a:rPr lang="pt-BR" sz="1400" dirty="0"/>
              <a:t> – </a:t>
            </a:r>
            <a:r>
              <a:rPr lang="pt-BR" sz="1400" dirty="0" err="1"/>
              <a:t>Wikipedia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428764020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414691" y="511186"/>
            <a:ext cx="30652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Pirâmide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 de </a:t>
            </a:r>
          </a:p>
          <a:p>
            <a:pPr algn="ctr"/>
            <a:r>
              <a:rPr lang="en-US" sz="4000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Testes</a:t>
            </a: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Freeform 2">
            <a:extLst>
              <a:ext uri="{FF2B5EF4-FFF2-40B4-BE49-F238E27FC236}">
                <a16:creationId xmlns:a16="http://schemas.microsoft.com/office/drawing/2014/main" id="{29F1D444-75C9-4C7B-97B7-9463312D06A3}"/>
              </a:ext>
            </a:extLst>
          </p:cNvPr>
          <p:cNvSpPr>
            <a:spLocks/>
          </p:cNvSpPr>
          <p:nvPr/>
        </p:nvSpPr>
        <p:spPr bwMode="auto">
          <a:xfrm>
            <a:off x="2985050" y="2434483"/>
            <a:ext cx="1076325" cy="879475"/>
          </a:xfrm>
          <a:custGeom>
            <a:avLst/>
            <a:gdLst>
              <a:gd name="T0" fmla="*/ 182 w 678"/>
              <a:gd name="T1" fmla="*/ 554 h 554"/>
              <a:gd name="T2" fmla="*/ 678 w 678"/>
              <a:gd name="T3" fmla="*/ 218 h 554"/>
              <a:gd name="T4" fmla="*/ 541 w 678"/>
              <a:gd name="T5" fmla="*/ 0 h 554"/>
              <a:gd name="T6" fmla="*/ 0 w 678"/>
              <a:gd name="T7" fmla="*/ 365 h 554"/>
              <a:gd name="T8" fmla="*/ 182 w 678"/>
              <a:gd name="T9" fmla="*/ 554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8" h="554">
                <a:moveTo>
                  <a:pt x="182" y="554"/>
                </a:moveTo>
                <a:lnTo>
                  <a:pt x="678" y="218"/>
                </a:lnTo>
                <a:lnTo>
                  <a:pt x="541" y="0"/>
                </a:lnTo>
                <a:lnTo>
                  <a:pt x="0" y="365"/>
                </a:lnTo>
                <a:lnTo>
                  <a:pt x="182" y="554"/>
                </a:lnTo>
                <a:close/>
              </a:path>
            </a:pathLst>
          </a:custGeom>
          <a:solidFill>
            <a:srgbClr val="3F9F88">
              <a:lumMod val="75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37" name="Freeform 3">
            <a:extLst>
              <a:ext uri="{FF2B5EF4-FFF2-40B4-BE49-F238E27FC236}">
                <a16:creationId xmlns:a16="http://schemas.microsoft.com/office/drawing/2014/main" id="{5F6FF815-B48F-443F-9037-E0AA08F2F2BA}"/>
              </a:ext>
            </a:extLst>
          </p:cNvPr>
          <p:cNvSpPr>
            <a:spLocks/>
          </p:cNvSpPr>
          <p:nvPr/>
        </p:nvSpPr>
        <p:spPr bwMode="auto">
          <a:xfrm>
            <a:off x="1484863" y="3956896"/>
            <a:ext cx="3652837" cy="1531938"/>
          </a:xfrm>
          <a:custGeom>
            <a:avLst/>
            <a:gdLst>
              <a:gd name="T0" fmla="*/ 2075 w 2301"/>
              <a:gd name="T1" fmla="*/ 0 h 965"/>
              <a:gd name="T2" fmla="*/ 226 w 2301"/>
              <a:gd name="T3" fmla="*/ 593 h 965"/>
              <a:gd name="T4" fmla="*/ 0 w 2301"/>
              <a:gd name="T5" fmla="*/ 965 h 965"/>
              <a:gd name="T6" fmla="*/ 2301 w 2301"/>
              <a:gd name="T7" fmla="*/ 375 h 965"/>
              <a:gd name="T8" fmla="*/ 2075 w 2301"/>
              <a:gd name="T9" fmla="*/ 0 h 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1" h="965">
                <a:moveTo>
                  <a:pt x="2075" y="0"/>
                </a:moveTo>
                <a:lnTo>
                  <a:pt x="226" y="593"/>
                </a:lnTo>
                <a:lnTo>
                  <a:pt x="0" y="965"/>
                </a:lnTo>
                <a:lnTo>
                  <a:pt x="2301" y="375"/>
                </a:lnTo>
                <a:lnTo>
                  <a:pt x="2075" y="0"/>
                </a:lnTo>
                <a:close/>
              </a:path>
            </a:pathLst>
          </a:custGeom>
          <a:solidFill>
            <a:srgbClr val="EEA258">
              <a:lumMod val="75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38" name="Freeform 4">
            <a:extLst>
              <a:ext uri="{FF2B5EF4-FFF2-40B4-BE49-F238E27FC236}">
                <a16:creationId xmlns:a16="http://schemas.microsoft.com/office/drawing/2014/main" id="{99EFBEB9-AF28-4C41-A92B-E2048386AB14}"/>
              </a:ext>
            </a:extLst>
          </p:cNvPr>
          <p:cNvSpPr>
            <a:spLocks/>
          </p:cNvSpPr>
          <p:nvPr/>
        </p:nvSpPr>
        <p:spPr bwMode="auto">
          <a:xfrm>
            <a:off x="2056363" y="3013921"/>
            <a:ext cx="2511425" cy="1538288"/>
          </a:xfrm>
          <a:custGeom>
            <a:avLst/>
            <a:gdLst>
              <a:gd name="T0" fmla="*/ 1352 w 1582"/>
              <a:gd name="T1" fmla="*/ 0 h 969"/>
              <a:gd name="T2" fmla="*/ 226 w 1582"/>
              <a:gd name="T3" fmla="*/ 594 h 969"/>
              <a:gd name="T4" fmla="*/ 0 w 1582"/>
              <a:gd name="T5" fmla="*/ 969 h 969"/>
              <a:gd name="T6" fmla="*/ 1582 w 1582"/>
              <a:gd name="T7" fmla="*/ 379 h 969"/>
              <a:gd name="T8" fmla="*/ 1352 w 1582"/>
              <a:gd name="T9" fmla="*/ 0 h 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2" h="969">
                <a:moveTo>
                  <a:pt x="1352" y="0"/>
                </a:moveTo>
                <a:lnTo>
                  <a:pt x="226" y="594"/>
                </a:lnTo>
                <a:lnTo>
                  <a:pt x="0" y="969"/>
                </a:lnTo>
                <a:lnTo>
                  <a:pt x="1582" y="379"/>
                </a:lnTo>
                <a:lnTo>
                  <a:pt x="1352" y="0"/>
                </a:lnTo>
                <a:close/>
              </a:path>
            </a:pathLst>
          </a:custGeom>
          <a:solidFill>
            <a:srgbClr val="6CB681">
              <a:lumMod val="75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2A5F6C28-0255-464F-BD04-4534A801B3DD}"/>
              </a:ext>
            </a:extLst>
          </p:cNvPr>
          <p:cNvSpPr>
            <a:spLocks/>
          </p:cNvSpPr>
          <p:nvPr/>
        </p:nvSpPr>
        <p:spPr bwMode="auto">
          <a:xfrm>
            <a:off x="1484863" y="4898283"/>
            <a:ext cx="4217987" cy="590550"/>
          </a:xfrm>
          <a:custGeom>
            <a:avLst/>
            <a:gdLst>
              <a:gd name="T0" fmla="*/ 226 w 2657"/>
              <a:gd name="T1" fmla="*/ 0 h 372"/>
              <a:gd name="T2" fmla="*/ 0 w 2657"/>
              <a:gd name="T3" fmla="*/ 372 h 372"/>
              <a:gd name="T4" fmla="*/ 2657 w 2657"/>
              <a:gd name="T5" fmla="*/ 372 h 372"/>
              <a:gd name="T6" fmla="*/ 2431 w 2657"/>
              <a:gd name="T7" fmla="*/ 0 h 372"/>
              <a:gd name="T8" fmla="*/ 226 w 2657"/>
              <a:gd name="T9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57" h="372">
                <a:moveTo>
                  <a:pt x="226" y="0"/>
                </a:moveTo>
                <a:lnTo>
                  <a:pt x="0" y="372"/>
                </a:lnTo>
                <a:lnTo>
                  <a:pt x="2657" y="372"/>
                </a:lnTo>
                <a:lnTo>
                  <a:pt x="2431" y="0"/>
                </a:lnTo>
                <a:lnTo>
                  <a:pt x="226" y="0"/>
                </a:lnTo>
                <a:close/>
              </a:path>
            </a:pathLst>
          </a:custGeom>
          <a:solidFill>
            <a:srgbClr val="B6384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DC464238-BBC7-4D7B-B5DD-363DB1F4530D}"/>
              </a:ext>
            </a:extLst>
          </p:cNvPr>
          <p:cNvSpPr>
            <a:spLocks/>
          </p:cNvSpPr>
          <p:nvPr/>
        </p:nvSpPr>
        <p:spPr bwMode="auto">
          <a:xfrm>
            <a:off x="2619925" y="3013921"/>
            <a:ext cx="1947862" cy="601663"/>
          </a:xfrm>
          <a:custGeom>
            <a:avLst/>
            <a:gdLst>
              <a:gd name="T0" fmla="*/ 1227 w 1227"/>
              <a:gd name="T1" fmla="*/ 379 h 379"/>
              <a:gd name="T2" fmla="*/ 997 w 1227"/>
              <a:gd name="T3" fmla="*/ 0 h 379"/>
              <a:gd name="T4" fmla="*/ 230 w 1227"/>
              <a:gd name="T5" fmla="*/ 0 h 379"/>
              <a:gd name="T6" fmla="*/ 0 w 1227"/>
              <a:gd name="T7" fmla="*/ 379 h 379"/>
              <a:gd name="T8" fmla="*/ 1227 w 1227"/>
              <a:gd name="T9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7" h="379">
                <a:moveTo>
                  <a:pt x="1227" y="379"/>
                </a:moveTo>
                <a:lnTo>
                  <a:pt x="997" y="0"/>
                </a:lnTo>
                <a:lnTo>
                  <a:pt x="230" y="0"/>
                </a:lnTo>
                <a:lnTo>
                  <a:pt x="0" y="379"/>
                </a:lnTo>
                <a:lnTo>
                  <a:pt x="1227" y="379"/>
                </a:lnTo>
                <a:close/>
              </a:path>
            </a:pathLst>
          </a:custGeom>
          <a:solidFill>
            <a:srgbClr val="6CB68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41" name="Freeform 7">
            <a:extLst>
              <a:ext uri="{FF2B5EF4-FFF2-40B4-BE49-F238E27FC236}">
                <a16:creationId xmlns:a16="http://schemas.microsoft.com/office/drawing/2014/main" id="{41EE7ABB-C264-4698-B28F-52C8CF2CAE2C}"/>
              </a:ext>
            </a:extLst>
          </p:cNvPr>
          <p:cNvSpPr>
            <a:spLocks/>
          </p:cNvSpPr>
          <p:nvPr/>
        </p:nvSpPr>
        <p:spPr bwMode="auto">
          <a:xfrm>
            <a:off x="2056363" y="3956896"/>
            <a:ext cx="3076575" cy="595313"/>
          </a:xfrm>
          <a:custGeom>
            <a:avLst/>
            <a:gdLst>
              <a:gd name="T0" fmla="*/ 226 w 1938"/>
              <a:gd name="T1" fmla="*/ 0 h 375"/>
              <a:gd name="T2" fmla="*/ 0 w 1938"/>
              <a:gd name="T3" fmla="*/ 375 h 375"/>
              <a:gd name="T4" fmla="*/ 1938 w 1938"/>
              <a:gd name="T5" fmla="*/ 375 h 375"/>
              <a:gd name="T6" fmla="*/ 1712 w 1938"/>
              <a:gd name="T7" fmla="*/ 0 h 375"/>
              <a:gd name="T8" fmla="*/ 226 w 1938"/>
              <a:gd name="T9" fmla="*/ 0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8" h="375">
                <a:moveTo>
                  <a:pt x="226" y="0"/>
                </a:moveTo>
                <a:lnTo>
                  <a:pt x="0" y="375"/>
                </a:lnTo>
                <a:lnTo>
                  <a:pt x="1938" y="375"/>
                </a:lnTo>
                <a:lnTo>
                  <a:pt x="1712" y="0"/>
                </a:lnTo>
                <a:lnTo>
                  <a:pt x="226" y="0"/>
                </a:lnTo>
                <a:close/>
              </a:path>
            </a:pathLst>
          </a:custGeom>
          <a:solidFill>
            <a:srgbClr val="EEA25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42" name="Freeform 8">
            <a:extLst>
              <a:ext uri="{FF2B5EF4-FFF2-40B4-BE49-F238E27FC236}">
                <a16:creationId xmlns:a16="http://schemas.microsoft.com/office/drawing/2014/main" id="{DDFC3C88-C9E9-471C-A1DF-842150590236}"/>
              </a:ext>
            </a:extLst>
          </p:cNvPr>
          <p:cNvSpPr>
            <a:spLocks/>
          </p:cNvSpPr>
          <p:nvPr/>
        </p:nvSpPr>
        <p:spPr bwMode="auto">
          <a:xfrm>
            <a:off x="3126338" y="2050308"/>
            <a:ext cx="935037" cy="730250"/>
          </a:xfrm>
          <a:custGeom>
            <a:avLst/>
            <a:gdLst>
              <a:gd name="T0" fmla="*/ 0 w 589"/>
              <a:gd name="T1" fmla="*/ 460 h 460"/>
              <a:gd name="T2" fmla="*/ 589 w 589"/>
              <a:gd name="T3" fmla="*/ 460 h 460"/>
              <a:gd name="T4" fmla="*/ 300 w 589"/>
              <a:gd name="T5" fmla="*/ 0 h 460"/>
              <a:gd name="T6" fmla="*/ 0 w 589"/>
              <a:gd name="T7" fmla="*/ 46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9" h="460">
                <a:moveTo>
                  <a:pt x="0" y="460"/>
                </a:moveTo>
                <a:lnTo>
                  <a:pt x="589" y="460"/>
                </a:lnTo>
                <a:lnTo>
                  <a:pt x="300" y="0"/>
                </a:lnTo>
                <a:lnTo>
                  <a:pt x="0" y="460"/>
                </a:lnTo>
                <a:close/>
              </a:path>
            </a:pathLst>
          </a:custGeom>
          <a:solidFill>
            <a:srgbClr val="3F9F8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</a:endParaRPr>
          </a:p>
        </p:txBody>
      </p:sp>
      <p:grpSp>
        <p:nvGrpSpPr>
          <p:cNvPr id="43" name="Group 20">
            <a:extLst>
              <a:ext uri="{FF2B5EF4-FFF2-40B4-BE49-F238E27FC236}">
                <a16:creationId xmlns:a16="http://schemas.microsoft.com/office/drawing/2014/main" id="{C90D9AE1-8C0A-4885-ADF5-CE8048F61E8F}"/>
              </a:ext>
            </a:extLst>
          </p:cNvPr>
          <p:cNvGrpSpPr/>
          <p:nvPr/>
        </p:nvGrpSpPr>
        <p:grpSpPr>
          <a:xfrm>
            <a:off x="7804499" y="2070138"/>
            <a:ext cx="2251637" cy="491741"/>
            <a:chOff x="7382467" y="2086755"/>
            <a:chExt cx="2251637" cy="491741"/>
          </a:xfrm>
        </p:grpSpPr>
        <p:sp>
          <p:nvSpPr>
            <p:cNvPr id="44" name="TextBox 21">
              <a:extLst>
                <a:ext uri="{FF2B5EF4-FFF2-40B4-BE49-F238E27FC236}">
                  <a16:creationId xmlns:a16="http://schemas.microsoft.com/office/drawing/2014/main" id="{DCC3A6CB-2CC6-4FB1-97A2-210A55C2AA90}"/>
                </a:ext>
              </a:extLst>
            </p:cNvPr>
            <p:cNvSpPr txBox="1"/>
            <p:nvPr/>
          </p:nvSpPr>
          <p:spPr>
            <a:xfrm>
              <a:off x="7382467" y="2086755"/>
              <a:ext cx="13388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400" b="1" dirty="0">
                  <a:solidFill>
                    <a:srgbClr val="3F9F88"/>
                  </a:solidFill>
                  <a:latin typeface="Open Sans Semibold"/>
                </a:rPr>
                <a:t>Exploratórios</a:t>
              </a:r>
            </a:p>
          </p:txBody>
        </p:sp>
        <p:sp>
          <p:nvSpPr>
            <p:cNvPr id="46" name="TextBox 22">
              <a:extLst>
                <a:ext uri="{FF2B5EF4-FFF2-40B4-BE49-F238E27FC236}">
                  <a16:creationId xmlns:a16="http://schemas.microsoft.com/office/drawing/2014/main" id="{341AE830-24BE-4A4E-9A6D-59A29A25B831}"/>
                </a:ext>
              </a:extLst>
            </p:cNvPr>
            <p:cNvSpPr txBox="1"/>
            <p:nvPr/>
          </p:nvSpPr>
          <p:spPr>
            <a:xfrm>
              <a:off x="7382467" y="2301497"/>
              <a:ext cx="2251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rgbClr val="999999"/>
                  </a:solidFill>
                  <a:latin typeface="Open Sans"/>
                </a:rPr>
                <a:t>Testes manuais</a:t>
              </a:r>
              <a:endParaRPr lang="en-US" sz="1200" b="1" dirty="0">
                <a:solidFill>
                  <a:srgbClr val="999999"/>
                </a:solidFill>
                <a:latin typeface="Signika Negative" pitchFamily="2" charset="0"/>
              </a:endParaRPr>
            </a:p>
          </p:txBody>
        </p:sp>
      </p:grpSp>
      <p:grpSp>
        <p:nvGrpSpPr>
          <p:cNvPr id="47" name="Group 23">
            <a:extLst>
              <a:ext uri="{FF2B5EF4-FFF2-40B4-BE49-F238E27FC236}">
                <a16:creationId xmlns:a16="http://schemas.microsoft.com/office/drawing/2014/main" id="{99347FF6-F781-4686-8EE4-41278011C225}"/>
              </a:ext>
            </a:extLst>
          </p:cNvPr>
          <p:cNvGrpSpPr/>
          <p:nvPr/>
        </p:nvGrpSpPr>
        <p:grpSpPr>
          <a:xfrm>
            <a:off x="7804499" y="2986345"/>
            <a:ext cx="2251637" cy="491741"/>
            <a:chOff x="7382467" y="2983912"/>
            <a:chExt cx="2251637" cy="491741"/>
          </a:xfrm>
        </p:grpSpPr>
        <p:sp>
          <p:nvSpPr>
            <p:cNvPr id="48" name="TextBox 24">
              <a:extLst>
                <a:ext uri="{FF2B5EF4-FFF2-40B4-BE49-F238E27FC236}">
                  <a16:creationId xmlns:a16="http://schemas.microsoft.com/office/drawing/2014/main" id="{65D43C34-A003-45C3-BFD7-8EA7766FC6F1}"/>
                </a:ext>
              </a:extLst>
            </p:cNvPr>
            <p:cNvSpPr txBox="1"/>
            <p:nvPr/>
          </p:nvSpPr>
          <p:spPr>
            <a:xfrm>
              <a:off x="7382467" y="2983912"/>
              <a:ext cx="14285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400" b="1" dirty="0">
                  <a:solidFill>
                    <a:srgbClr val="3F9F88"/>
                  </a:solidFill>
                  <a:latin typeface="Open Sans Semibold"/>
                </a:rPr>
                <a:t>User Interface </a:t>
              </a:r>
            </a:p>
          </p:txBody>
        </p:sp>
        <p:sp>
          <p:nvSpPr>
            <p:cNvPr id="49" name="TextBox 25">
              <a:extLst>
                <a:ext uri="{FF2B5EF4-FFF2-40B4-BE49-F238E27FC236}">
                  <a16:creationId xmlns:a16="http://schemas.microsoft.com/office/drawing/2014/main" id="{64482EB1-EA3D-4008-9ED5-09A0D0D76848}"/>
                </a:ext>
              </a:extLst>
            </p:cNvPr>
            <p:cNvSpPr txBox="1"/>
            <p:nvPr/>
          </p:nvSpPr>
          <p:spPr>
            <a:xfrm>
              <a:off x="7382467" y="3198654"/>
              <a:ext cx="2251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rgbClr val="999999"/>
                  </a:solidFill>
                  <a:latin typeface="Open Sans"/>
                </a:rPr>
                <a:t>Automação de GUI</a:t>
              </a:r>
              <a:endParaRPr lang="en-US" sz="1200" b="1" dirty="0">
                <a:solidFill>
                  <a:srgbClr val="999999"/>
                </a:solidFill>
                <a:latin typeface="Signika Negative" pitchFamily="2" charset="0"/>
              </a:endParaRPr>
            </a:p>
          </p:txBody>
        </p:sp>
      </p:grpSp>
      <p:grpSp>
        <p:nvGrpSpPr>
          <p:cNvPr id="50" name="Group 26">
            <a:extLst>
              <a:ext uri="{FF2B5EF4-FFF2-40B4-BE49-F238E27FC236}">
                <a16:creationId xmlns:a16="http://schemas.microsoft.com/office/drawing/2014/main" id="{C9048902-8060-41FD-BE13-6D39DF1EA3F6}"/>
              </a:ext>
            </a:extLst>
          </p:cNvPr>
          <p:cNvGrpSpPr/>
          <p:nvPr/>
        </p:nvGrpSpPr>
        <p:grpSpPr>
          <a:xfrm>
            <a:off x="7804499" y="3898870"/>
            <a:ext cx="2251637" cy="676407"/>
            <a:chOff x="7382467" y="3918662"/>
            <a:chExt cx="2251637" cy="676407"/>
          </a:xfrm>
        </p:grpSpPr>
        <p:sp>
          <p:nvSpPr>
            <p:cNvPr id="53" name="TextBox 27">
              <a:extLst>
                <a:ext uri="{FF2B5EF4-FFF2-40B4-BE49-F238E27FC236}">
                  <a16:creationId xmlns:a16="http://schemas.microsoft.com/office/drawing/2014/main" id="{413C8010-BBD7-43D3-AC5F-051D2053541C}"/>
                </a:ext>
              </a:extLst>
            </p:cNvPr>
            <p:cNvSpPr txBox="1"/>
            <p:nvPr/>
          </p:nvSpPr>
          <p:spPr>
            <a:xfrm>
              <a:off x="7382467" y="3918662"/>
              <a:ext cx="9316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EEA258"/>
                  </a:solidFill>
                  <a:latin typeface="Open Sans Semibold"/>
                </a:rPr>
                <a:t>Serviços</a:t>
              </a:r>
              <a:endParaRPr lang="id-ID" sz="1400" b="1" dirty="0">
                <a:solidFill>
                  <a:srgbClr val="EEA258"/>
                </a:solidFill>
                <a:latin typeface="Open Sans Semibold"/>
              </a:endParaRPr>
            </a:p>
          </p:txBody>
        </p:sp>
        <p:sp>
          <p:nvSpPr>
            <p:cNvPr id="54" name="TextBox 28">
              <a:extLst>
                <a:ext uri="{FF2B5EF4-FFF2-40B4-BE49-F238E27FC236}">
                  <a16:creationId xmlns:a16="http://schemas.microsoft.com/office/drawing/2014/main" id="{3595EF86-E5CD-4CA8-BA05-821A22BAAB27}"/>
                </a:ext>
              </a:extLst>
            </p:cNvPr>
            <p:cNvSpPr txBox="1"/>
            <p:nvPr/>
          </p:nvSpPr>
          <p:spPr>
            <a:xfrm>
              <a:off x="7382467" y="4133404"/>
              <a:ext cx="2251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rgbClr val="999999"/>
                  </a:solidFill>
                  <a:latin typeface="Open Sans"/>
                </a:rPr>
                <a:t>Integração</a:t>
              </a:r>
              <a:br>
                <a:rPr lang="pt-BR" sz="1200" dirty="0">
                  <a:solidFill>
                    <a:srgbClr val="999999"/>
                  </a:solidFill>
                  <a:latin typeface="Open Sans"/>
                </a:rPr>
              </a:br>
              <a:r>
                <a:rPr lang="pt-BR" sz="1200" dirty="0">
                  <a:solidFill>
                    <a:srgbClr val="999999"/>
                  </a:solidFill>
                  <a:latin typeface="Open Sans"/>
                </a:rPr>
                <a:t>Testes de Componentes</a:t>
              </a:r>
              <a:endParaRPr lang="en-US" sz="1200" b="1" dirty="0">
                <a:solidFill>
                  <a:srgbClr val="999999"/>
                </a:solidFill>
                <a:latin typeface="Signika Negative" pitchFamily="2" charset="0"/>
              </a:endParaRPr>
            </a:p>
          </p:txBody>
        </p:sp>
      </p:grpSp>
      <p:grpSp>
        <p:nvGrpSpPr>
          <p:cNvPr id="55" name="Group 29">
            <a:extLst>
              <a:ext uri="{FF2B5EF4-FFF2-40B4-BE49-F238E27FC236}">
                <a16:creationId xmlns:a16="http://schemas.microsoft.com/office/drawing/2014/main" id="{F32CA720-F4C0-4F6F-9824-C3181D202A80}"/>
              </a:ext>
            </a:extLst>
          </p:cNvPr>
          <p:cNvGrpSpPr/>
          <p:nvPr/>
        </p:nvGrpSpPr>
        <p:grpSpPr>
          <a:xfrm>
            <a:off x="7804499" y="4880919"/>
            <a:ext cx="2251637" cy="491741"/>
            <a:chOff x="7382467" y="4811811"/>
            <a:chExt cx="2251637" cy="491741"/>
          </a:xfrm>
        </p:grpSpPr>
        <p:sp>
          <p:nvSpPr>
            <p:cNvPr id="56" name="TextBox 30">
              <a:extLst>
                <a:ext uri="{FF2B5EF4-FFF2-40B4-BE49-F238E27FC236}">
                  <a16:creationId xmlns:a16="http://schemas.microsoft.com/office/drawing/2014/main" id="{3562BC4B-5E84-4FE2-93B8-C8F63A5CEDFF}"/>
                </a:ext>
              </a:extLst>
            </p:cNvPr>
            <p:cNvSpPr txBox="1"/>
            <p:nvPr/>
          </p:nvSpPr>
          <p:spPr>
            <a:xfrm>
              <a:off x="7382467" y="4811811"/>
              <a:ext cx="9396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400" b="1" dirty="0">
                  <a:solidFill>
                    <a:srgbClr val="B63840"/>
                  </a:solidFill>
                  <a:latin typeface="Open Sans Semibold"/>
                </a:rPr>
                <a:t>Unidade </a:t>
              </a:r>
            </a:p>
          </p:txBody>
        </p:sp>
        <p:sp>
          <p:nvSpPr>
            <p:cNvPr id="57" name="TextBox 31">
              <a:extLst>
                <a:ext uri="{FF2B5EF4-FFF2-40B4-BE49-F238E27FC236}">
                  <a16:creationId xmlns:a16="http://schemas.microsoft.com/office/drawing/2014/main" id="{92289FF9-B65A-40E5-B453-A8F06267A8E7}"/>
                </a:ext>
              </a:extLst>
            </p:cNvPr>
            <p:cNvSpPr txBox="1"/>
            <p:nvPr/>
          </p:nvSpPr>
          <p:spPr>
            <a:xfrm>
              <a:off x="7382467" y="5026553"/>
              <a:ext cx="2251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rgbClr val="999999"/>
                  </a:solidFill>
                  <a:latin typeface="Open Sans"/>
                </a:rPr>
                <a:t>Testes Unitários</a:t>
              </a:r>
              <a:endParaRPr lang="en-US" sz="1200" b="1" dirty="0">
                <a:solidFill>
                  <a:srgbClr val="999999"/>
                </a:solidFill>
                <a:latin typeface="Signika Negative" pitchFamily="2" charset="0"/>
              </a:endParaRPr>
            </a:p>
          </p:txBody>
        </p:sp>
      </p:grpSp>
      <p:cxnSp>
        <p:nvCxnSpPr>
          <p:cNvPr id="58" name="Straight Connector 32">
            <a:extLst>
              <a:ext uri="{FF2B5EF4-FFF2-40B4-BE49-F238E27FC236}">
                <a16:creationId xmlns:a16="http://schemas.microsoft.com/office/drawing/2014/main" id="{428D7341-00D1-4206-88CA-AF5F5BA2A435}"/>
              </a:ext>
            </a:extLst>
          </p:cNvPr>
          <p:cNvCxnSpPr/>
          <p:nvPr/>
        </p:nvCxnSpPr>
        <p:spPr>
          <a:xfrm>
            <a:off x="4600390" y="3273748"/>
            <a:ext cx="2520000" cy="0"/>
          </a:xfrm>
          <a:prstGeom prst="line">
            <a:avLst/>
          </a:prstGeom>
          <a:noFill/>
          <a:ln w="19050" cap="flat" cmpd="sng" algn="ctr">
            <a:solidFill>
              <a:srgbClr val="999999"/>
            </a:solidFill>
            <a:prstDash val="sysDot"/>
            <a:miter lim="800000"/>
            <a:headEnd type="oval"/>
            <a:tailEnd type="arrow"/>
          </a:ln>
          <a:effectLst/>
        </p:spPr>
      </p:cxnSp>
      <p:cxnSp>
        <p:nvCxnSpPr>
          <p:cNvPr id="59" name="Straight Connector 33">
            <a:extLst>
              <a:ext uri="{FF2B5EF4-FFF2-40B4-BE49-F238E27FC236}">
                <a16:creationId xmlns:a16="http://schemas.microsoft.com/office/drawing/2014/main" id="{CB6A2DD0-EC0D-4F0A-AF6B-B0EE66F28271}"/>
              </a:ext>
            </a:extLst>
          </p:cNvPr>
          <p:cNvCxnSpPr/>
          <p:nvPr/>
        </p:nvCxnSpPr>
        <p:spPr>
          <a:xfrm>
            <a:off x="5140390" y="4237073"/>
            <a:ext cx="1980000" cy="0"/>
          </a:xfrm>
          <a:prstGeom prst="line">
            <a:avLst/>
          </a:prstGeom>
          <a:noFill/>
          <a:ln w="19050" cap="flat" cmpd="sng" algn="ctr">
            <a:solidFill>
              <a:srgbClr val="999999"/>
            </a:solidFill>
            <a:prstDash val="sysDot"/>
            <a:miter lim="800000"/>
            <a:headEnd type="oval"/>
            <a:tailEnd type="arrow"/>
          </a:ln>
          <a:effectLst/>
        </p:spPr>
      </p:cxnSp>
      <p:cxnSp>
        <p:nvCxnSpPr>
          <p:cNvPr id="60" name="Straight Connector 34">
            <a:extLst>
              <a:ext uri="{FF2B5EF4-FFF2-40B4-BE49-F238E27FC236}">
                <a16:creationId xmlns:a16="http://schemas.microsoft.com/office/drawing/2014/main" id="{FE1C2764-EA37-4A50-87BE-C2DC8FF8397C}"/>
              </a:ext>
            </a:extLst>
          </p:cNvPr>
          <p:cNvCxnSpPr/>
          <p:nvPr/>
        </p:nvCxnSpPr>
        <p:spPr>
          <a:xfrm>
            <a:off x="3988390" y="2357541"/>
            <a:ext cx="3132000" cy="0"/>
          </a:xfrm>
          <a:prstGeom prst="line">
            <a:avLst/>
          </a:prstGeom>
          <a:noFill/>
          <a:ln w="19050" cap="flat" cmpd="sng" algn="ctr">
            <a:solidFill>
              <a:srgbClr val="999999"/>
            </a:solidFill>
            <a:prstDash val="sysDot"/>
            <a:miter lim="800000"/>
            <a:headEnd type="oval"/>
            <a:tailEnd type="arrow"/>
          </a:ln>
          <a:effectLst/>
        </p:spPr>
      </p:cxnSp>
      <p:cxnSp>
        <p:nvCxnSpPr>
          <p:cNvPr id="61" name="Straight Connector 35">
            <a:extLst>
              <a:ext uri="{FF2B5EF4-FFF2-40B4-BE49-F238E27FC236}">
                <a16:creationId xmlns:a16="http://schemas.microsoft.com/office/drawing/2014/main" id="{3DE57540-5453-4A63-83D6-9D471637D618}"/>
              </a:ext>
            </a:extLst>
          </p:cNvPr>
          <p:cNvCxnSpPr/>
          <p:nvPr/>
        </p:nvCxnSpPr>
        <p:spPr>
          <a:xfrm>
            <a:off x="5680390" y="5168322"/>
            <a:ext cx="1440000" cy="0"/>
          </a:xfrm>
          <a:prstGeom prst="line">
            <a:avLst/>
          </a:prstGeom>
          <a:noFill/>
          <a:ln w="19050" cap="flat" cmpd="sng" algn="ctr">
            <a:solidFill>
              <a:srgbClr val="999999"/>
            </a:solidFill>
            <a:prstDash val="sysDot"/>
            <a:miter lim="800000"/>
            <a:headEnd type="oval"/>
            <a:tailEnd type="arrow"/>
          </a:ln>
          <a:effectLst/>
        </p:spPr>
      </p:cxnSp>
      <p:grpSp>
        <p:nvGrpSpPr>
          <p:cNvPr id="62" name="Group 36">
            <a:extLst>
              <a:ext uri="{FF2B5EF4-FFF2-40B4-BE49-F238E27FC236}">
                <a16:creationId xmlns:a16="http://schemas.microsoft.com/office/drawing/2014/main" id="{70221D9F-3D98-4F3A-88F4-4F4249D7F1C4}"/>
              </a:ext>
            </a:extLst>
          </p:cNvPr>
          <p:cNvGrpSpPr/>
          <p:nvPr/>
        </p:nvGrpSpPr>
        <p:grpSpPr>
          <a:xfrm>
            <a:off x="3471186" y="5036289"/>
            <a:ext cx="287733" cy="328531"/>
            <a:chOff x="6711950" y="3309938"/>
            <a:chExt cx="212725" cy="242888"/>
          </a:xfrm>
          <a:solidFill>
            <a:srgbClr val="FFFFFF"/>
          </a:solidFill>
        </p:grpSpPr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507FBE6C-BA0A-4D80-B794-C049D14D67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1950" y="3309938"/>
              <a:ext cx="212725" cy="242888"/>
            </a:xfrm>
            <a:custGeom>
              <a:avLst/>
              <a:gdLst>
                <a:gd name="T0" fmla="*/ 91 w 134"/>
                <a:gd name="T1" fmla="*/ 0 h 153"/>
                <a:gd name="T2" fmla="*/ 0 w 134"/>
                <a:gd name="T3" fmla="*/ 0 h 153"/>
                <a:gd name="T4" fmla="*/ 0 w 134"/>
                <a:gd name="T5" fmla="*/ 153 h 153"/>
                <a:gd name="T6" fmla="*/ 134 w 134"/>
                <a:gd name="T7" fmla="*/ 153 h 153"/>
                <a:gd name="T8" fmla="*/ 134 w 134"/>
                <a:gd name="T9" fmla="*/ 43 h 153"/>
                <a:gd name="T10" fmla="*/ 91 w 134"/>
                <a:gd name="T11" fmla="*/ 0 h 153"/>
                <a:gd name="T12" fmla="*/ 115 w 134"/>
                <a:gd name="T13" fmla="*/ 134 h 153"/>
                <a:gd name="T14" fmla="*/ 19 w 134"/>
                <a:gd name="T15" fmla="*/ 134 h 153"/>
                <a:gd name="T16" fmla="*/ 19 w 134"/>
                <a:gd name="T17" fmla="*/ 19 h 153"/>
                <a:gd name="T18" fmla="*/ 81 w 134"/>
                <a:gd name="T19" fmla="*/ 19 h 153"/>
                <a:gd name="T20" fmla="*/ 115 w 134"/>
                <a:gd name="T21" fmla="*/ 52 h 153"/>
                <a:gd name="T22" fmla="*/ 115 w 134"/>
                <a:gd name="T23" fmla="*/ 13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153">
                  <a:moveTo>
                    <a:pt x="91" y="0"/>
                  </a:moveTo>
                  <a:lnTo>
                    <a:pt x="0" y="0"/>
                  </a:lnTo>
                  <a:lnTo>
                    <a:pt x="0" y="153"/>
                  </a:lnTo>
                  <a:lnTo>
                    <a:pt x="134" y="153"/>
                  </a:lnTo>
                  <a:lnTo>
                    <a:pt x="134" y="43"/>
                  </a:lnTo>
                  <a:lnTo>
                    <a:pt x="91" y="0"/>
                  </a:lnTo>
                  <a:close/>
                  <a:moveTo>
                    <a:pt x="115" y="134"/>
                  </a:moveTo>
                  <a:lnTo>
                    <a:pt x="19" y="134"/>
                  </a:lnTo>
                  <a:lnTo>
                    <a:pt x="19" y="19"/>
                  </a:lnTo>
                  <a:lnTo>
                    <a:pt x="81" y="19"/>
                  </a:lnTo>
                  <a:lnTo>
                    <a:pt x="115" y="52"/>
                  </a:lnTo>
                  <a:lnTo>
                    <a:pt x="11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6DF910C9-F77B-40D2-970C-DE654F7C4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400426"/>
              <a:ext cx="44450" cy="90488"/>
            </a:xfrm>
            <a:custGeom>
              <a:avLst/>
              <a:gdLst>
                <a:gd name="T0" fmla="*/ 0 w 28"/>
                <a:gd name="T1" fmla="*/ 29 h 57"/>
                <a:gd name="T2" fmla="*/ 28 w 28"/>
                <a:gd name="T3" fmla="*/ 57 h 57"/>
                <a:gd name="T4" fmla="*/ 28 w 28"/>
                <a:gd name="T5" fmla="*/ 46 h 57"/>
                <a:gd name="T6" fmla="*/ 14 w 28"/>
                <a:gd name="T7" fmla="*/ 29 h 57"/>
                <a:gd name="T8" fmla="*/ 28 w 28"/>
                <a:gd name="T9" fmla="*/ 14 h 57"/>
                <a:gd name="T10" fmla="*/ 28 w 28"/>
                <a:gd name="T11" fmla="*/ 0 h 57"/>
                <a:gd name="T12" fmla="*/ 7 w 28"/>
                <a:gd name="T13" fmla="*/ 22 h 57"/>
                <a:gd name="T14" fmla="*/ 0 w 28"/>
                <a:gd name="T15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7">
                  <a:moveTo>
                    <a:pt x="0" y="29"/>
                  </a:moveTo>
                  <a:lnTo>
                    <a:pt x="28" y="57"/>
                  </a:lnTo>
                  <a:lnTo>
                    <a:pt x="28" y="46"/>
                  </a:lnTo>
                  <a:lnTo>
                    <a:pt x="14" y="29"/>
                  </a:lnTo>
                  <a:lnTo>
                    <a:pt x="28" y="14"/>
                  </a:lnTo>
                  <a:lnTo>
                    <a:pt x="28" y="0"/>
                  </a:lnTo>
                  <a:lnTo>
                    <a:pt x="7" y="22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9F9FDD10-3CCE-4BD1-85BB-473B483C7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188" y="3400426"/>
              <a:ext cx="44450" cy="90488"/>
            </a:xfrm>
            <a:custGeom>
              <a:avLst/>
              <a:gdLst>
                <a:gd name="T0" fmla="*/ 0 w 28"/>
                <a:gd name="T1" fmla="*/ 12 h 57"/>
                <a:gd name="T2" fmla="*/ 14 w 28"/>
                <a:gd name="T3" fmla="*/ 29 h 57"/>
                <a:gd name="T4" fmla="*/ 0 w 28"/>
                <a:gd name="T5" fmla="*/ 43 h 57"/>
                <a:gd name="T6" fmla="*/ 0 w 28"/>
                <a:gd name="T7" fmla="*/ 57 h 57"/>
                <a:gd name="T8" fmla="*/ 21 w 28"/>
                <a:gd name="T9" fmla="*/ 34 h 57"/>
                <a:gd name="T10" fmla="*/ 28 w 28"/>
                <a:gd name="T11" fmla="*/ 29 h 57"/>
                <a:gd name="T12" fmla="*/ 0 w 28"/>
                <a:gd name="T13" fmla="*/ 0 h 57"/>
                <a:gd name="T14" fmla="*/ 0 w 28"/>
                <a:gd name="T15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7">
                  <a:moveTo>
                    <a:pt x="0" y="12"/>
                  </a:moveTo>
                  <a:lnTo>
                    <a:pt x="14" y="29"/>
                  </a:lnTo>
                  <a:lnTo>
                    <a:pt x="0" y="43"/>
                  </a:lnTo>
                  <a:lnTo>
                    <a:pt x="0" y="57"/>
                  </a:lnTo>
                  <a:lnTo>
                    <a:pt x="21" y="34"/>
                  </a:lnTo>
                  <a:lnTo>
                    <a:pt x="28" y="29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grpSp>
        <p:nvGrpSpPr>
          <p:cNvPr id="66" name="Group 40">
            <a:extLst>
              <a:ext uri="{FF2B5EF4-FFF2-40B4-BE49-F238E27FC236}">
                <a16:creationId xmlns:a16="http://schemas.microsoft.com/office/drawing/2014/main" id="{92C76703-994D-4B27-8901-413DAF537162}"/>
              </a:ext>
            </a:extLst>
          </p:cNvPr>
          <p:cNvGrpSpPr/>
          <p:nvPr/>
        </p:nvGrpSpPr>
        <p:grpSpPr>
          <a:xfrm>
            <a:off x="3475119" y="4124157"/>
            <a:ext cx="281258" cy="283108"/>
            <a:chOff x="5264150" y="3794126"/>
            <a:chExt cx="241300" cy="242888"/>
          </a:xfrm>
          <a:solidFill>
            <a:srgbClr val="FFFFFF"/>
          </a:solidFill>
        </p:grpSpPr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74193F7C-E286-474A-AC06-4CBF90DC88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64150" y="3870326"/>
              <a:ext cx="166688" cy="166688"/>
            </a:xfrm>
            <a:custGeom>
              <a:avLst/>
              <a:gdLst>
                <a:gd name="T0" fmla="*/ 42 w 44"/>
                <a:gd name="T1" fmla="*/ 18 h 44"/>
                <a:gd name="T2" fmla="*/ 35 w 44"/>
                <a:gd name="T3" fmla="*/ 18 h 44"/>
                <a:gd name="T4" fmla="*/ 34 w 44"/>
                <a:gd name="T5" fmla="*/ 14 h 44"/>
                <a:gd name="T6" fmla="*/ 38 w 44"/>
                <a:gd name="T7" fmla="*/ 10 h 44"/>
                <a:gd name="T8" fmla="*/ 38 w 44"/>
                <a:gd name="T9" fmla="*/ 7 h 44"/>
                <a:gd name="T10" fmla="*/ 36 w 44"/>
                <a:gd name="T11" fmla="*/ 5 h 44"/>
                <a:gd name="T12" fmla="*/ 33 w 44"/>
                <a:gd name="T13" fmla="*/ 5 h 44"/>
                <a:gd name="T14" fmla="*/ 29 w 44"/>
                <a:gd name="T15" fmla="*/ 9 h 44"/>
                <a:gd name="T16" fmla="*/ 25 w 44"/>
                <a:gd name="T17" fmla="*/ 8 h 44"/>
                <a:gd name="T18" fmla="*/ 25 w 44"/>
                <a:gd name="T19" fmla="*/ 2 h 44"/>
                <a:gd name="T20" fmla="*/ 23 w 44"/>
                <a:gd name="T21" fmla="*/ 0 h 44"/>
                <a:gd name="T22" fmla="*/ 20 w 44"/>
                <a:gd name="T23" fmla="*/ 0 h 44"/>
                <a:gd name="T24" fmla="*/ 18 w 44"/>
                <a:gd name="T25" fmla="*/ 2 h 44"/>
                <a:gd name="T26" fmla="*/ 18 w 44"/>
                <a:gd name="T27" fmla="*/ 8 h 44"/>
                <a:gd name="T28" fmla="*/ 14 w 44"/>
                <a:gd name="T29" fmla="*/ 9 h 44"/>
                <a:gd name="T30" fmla="*/ 10 w 44"/>
                <a:gd name="T31" fmla="*/ 6 h 44"/>
                <a:gd name="T32" fmla="*/ 7 w 44"/>
                <a:gd name="T33" fmla="*/ 6 h 44"/>
                <a:gd name="T34" fmla="*/ 5 w 44"/>
                <a:gd name="T35" fmla="*/ 8 h 44"/>
                <a:gd name="T36" fmla="*/ 5 w 44"/>
                <a:gd name="T37" fmla="*/ 11 h 44"/>
                <a:gd name="T38" fmla="*/ 9 w 44"/>
                <a:gd name="T39" fmla="*/ 15 h 44"/>
                <a:gd name="T40" fmla="*/ 7 w 44"/>
                <a:gd name="T41" fmla="*/ 19 h 44"/>
                <a:gd name="T42" fmla="*/ 2 w 44"/>
                <a:gd name="T43" fmla="*/ 19 h 44"/>
                <a:gd name="T44" fmla="*/ 0 w 44"/>
                <a:gd name="T45" fmla="*/ 21 h 44"/>
                <a:gd name="T46" fmla="*/ 0 w 44"/>
                <a:gd name="T47" fmla="*/ 24 h 44"/>
                <a:gd name="T48" fmla="*/ 2 w 44"/>
                <a:gd name="T49" fmla="*/ 26 h 44"/>
                <a:gd name="T50" fmla="*/ 7 w 44"/>
                <a:gd name="T51" fmla="*/ 26 h 44"/>
                <a:gd name="T52" fmla="*/ 9 w 44"/>
                <a:gd name="T53" fmla="*/ 30 h 44"/>
                <a:gd name="T54" fmla="*/ 6 w 44"/>
                <a:gd name="T55" fmla="*/ 34 h 44"/>
                <a:gd name="T56" fmla="*/ 6 w 44"/>
                <a:gd name="T57" fmla="*/ 37 h 44"/>
                <a:gd name="T58" fmla="*/ 8 w 44"/>
                <a:gd name="T59" fmla="*/ 39 h 44"/>
                <a:gd name="T60" fmla="*/ 11 w 44"/>
                <a:gd name="T61" fmla="*/ 39 h 44"/>
                <a:gd name="T62" fmla="*/ 15 w 44"/>
                <a:gd name="T63" fmla="*/ 35 h 44"/>
                <a:gd name="T64" fmla="*/ 19 w 44"/>
                <a:gd name="T65" fmla="*/ 36 h 44"/>
                <a:gd name="T66" fmla="*/ 19 w 44"/>
                <a:gd name="T67" fmla="*/ 42 h 44"/>
                <a:gd name="T68" fmla="*/ 21 w 44"/>
                <a:gd name="T69" fmla="*/ 44 h 44"/>
                <a:gd name="T70" fmla="*/ 24 w 44"/>
                <a:gd name="T71" fmla="*/ 44 h 44"/>
                <a:gd name="T72" fmla="*/ 26 w 44"/>
                <a:gd name="T73" fmla="*/ 42 h 44"/>
                <a:gd name="T74" fmla="*/ 26 w 44"/>
                <a:gd name="T75" fmla="*/ 36 h 44"/>
                <a:gd name="T76" fmla="*/ 30 w 44"/>
                <a:gd name="T77" fmla="*/ 34 h 44"/>
                <a:gd name="T78" fmla="*/ 34 w 44"/>
                <a:gd name="T79" fmla="*/ 38 h 44"/>
                <a:gd name="T80" fmla="*/ 37 w 44"/>
                <a:gd name="T81" fmla="*/ 38 h 44"/>
                <a:gd name="T82" fmla="*/ 39 w 44"/>
                <a:gd name="T83" fmla="*/ 36 h 44"/>
                <a:gd name="T84" fmla="*/ 39 w 44"/>
                <a:gd name="T85" fmla="*/ 33 h 44"/>
                <a:gd name="T86" fmla="*/ 35 w 44"/>
                <a:gd name="T87" fmla="*/ 28 h 44"/>
                <a:gd name="T88" fmla="*/ 36 w 44"/>
                <a:gd name="T89" fmla="*/ 25 h 44"/>
                <a:gd name="T90" fmla="*/ 42 w 44"/>
                <a:gd name="T91" fmla="*/ 25 h 44"/>
                <a:gd name="T92" fmla="*/ 44 w 44"/>
                <a:gd name="T93" fmla="*/ 23 h 44"/>
                <a:gd name="T94" fmla="*/ 44 w 44"/>
                <a:gd name="T95" fmla="*/ 20 h 44"/>
                <a:gd name="T96" fmla="*/ 42 w 44"/>
                <a:gd name="T97" fmla="*/ 18 h 44"/>
                <a:gd name="T98" fmla="*/ 21 w 44"/>
                <a:gd name="T99" fmla="*/ 28 h 44"/>
                <a:gd name="T100" fmla="*/ 15 w 44"/>
                <a:gd name="T101" fmla="*/ 22 h 44"/>
                <a:gd name="T102" fmla="*/ 21 w 44"/>
                <a:gd name="T103" fmla="*/ 16 h 44"/>
                <a:gd name="T104" fmla="*/ 28 w 44"/>
                <a:gd name="T105" fmla="*/ 22 h 44"/>
                <a:gd name="T106" fmla="*/ 21 w 44"/>
                <a:gd name="T107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" h="44">
                  <a:moveTo>
                    <a:pt x="42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5" y="15"/>
                    <a:pt x="34" y="14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39" y="8"/>
                    <a:pt x="38" y="7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4"/>
                    <a:pt x="34" y="4"/>
                    <a:pt x="33" y="5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6" y="8"/>
                    <a:pt x="25" y="8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6" y="8"/>
                    <a:pt x="15" y="9"/>
                    <a:pt x="14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20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5"/>
                    <a:pt x="5" y="36"/>
                    <a:pt x="6" y="3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9" y="40"/>
                    <a:pt x="10" y="40"/>
                    <a:pt x="11" y="3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6"/>
                    <a:pt x="18" y="36"/>
                    <a:pt x="19" y="36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20" y="44"/>
                    <a:pt x="21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6" y="43"/>
                    <a:pt x="26" y="42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8" y="35"/>
                    <a:pt x="29" y="35"/>
                    <a:pt x="30" y="34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4"/>
                    <a:pt x="39" y="33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6"/>
                    <a:pt x="36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5"/>
                    <a:pt x="44" y="24"/>
                    <a:pt x="44" y="23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3" y="18"/>
                    <a:pt x="42" y="18"/>
                  </a:cubicBezTo>
                  <a:close/>
                  <a:moveTo>
                    <a:pt x="21" y="28"/>
                  </a:moveTo>
                  <a:cubicBezTo>
                    <a:pt x="18" y="28"/>
                    <a:pt x="15" y="25"/>
                    <a:pt x="15" y="22"/>
                  </a:cubicBezTo>
                  <a:cubicBezTo>
                    <a:pt x="15" y="19"/>
                    <a:pt x="18" y="16"/>
                    <a:pt x="21" y="16"/>
                  </a:cubicBezTo>
                  <a:cubicBezTo>
                    <a:pt x="25" y="16"/>
                    <a:pt x="28" y="19"/>
                    <a:pt x="28" y="22"/>
                  </a:cubicBezTo>
                  <a:cubicBezTo>
                    <a:pt x="28" y="25"/>
                    <a:pt x="25" y="28"/>
                    <a:pt x="2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0B6247F6-451B-49DE-9AAB-2D25AB95B7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00675" y="3794126"/>
              <a:ext cx="104775" cy="106363"/>
            </a:xfrm>
            <a:custGeom>
              <a:avLst/>
              <a:gdLst>
                <a:gd name="T0" fmla="*/ 26 w 28"/>
                <a:gd name="T1" fmla="*/ 11 h 28"/>
                <a:gd name="T2" fmla="*/ 23 w 28"/>
                <a:gd name="T3" fmla="*/ 11 h 28"/>
                <a:gd name="T4" fmla="*/ 22 w 28"/>
                <a:gd name="T5" fmla="*/ 9 h 28"/>
                <a:gd name="T6" fmla="*/ 24 w 28"/>
                <a:gd name="T7" fmla="*/ 7 h 28"/>
                <a:gd name="T8" fmla="*/ 24 w 28"/>
                <a:gd name="T9" fmla="*/ 4 h 28"/>
                <a:gd name="T10" fmla="*/ 23 w 28"/>
                <a:gd name="T11" fmla="*/ 3 h 28"/>
                <a:gd name="T12" fmla="*/ 21 w 28"/>
                <a:gd name="T13" fmla="*/ 3 h 28"/>
                <a:gd name="T14" fmla="*/ 18 w 28"/>
                <a:gd name="T15" fmla="*/ 6 h 28"/>
                <a:gd name="T16" fmla="*/ 16 w 28"/>
                <a:gd name="T17" fmla="*/ 5 h 28"/>
                <a:gd name="T18" fmla="*/ 16 w 28"/>
                <a:gd name="T19" fmla="*/ 2 h 28"/>
                <a:gd name="T20" fmla="*/ 14 w 28"/>
                <a:gd name="T21" fmla="*/ 0 h 28"/>
                <a:gd name="T22" fmla="*/ 13 w 28"/>
                <a:gd name="T23" fmla="*/ 0 h 28"/>
                <a:gd name="T24" fmla="*/ 11 w 28"/>
                <a:gd name="T25" fmla="*/ 2 h 28"/>
                <a:gd name="T26" fmla="*/ 11 w 28"/>
                <a:gd name="T27" fmla="*/ 5 h 28"/>
                <a:gd name="T28" fmla="*/ 9 w 28"/>
                <a:gd name="T29" fmla="*/ 6 h 28"/>
                <a:gd name="T30" fmla="*/ 7 w 28"/>
                <a:gd name="T31" fmla="*/ 4 h 28"/>
                <a:gd name="T32" fmla="*/ 4 w 28"/>
                <a:gd name="T33" fmla="*/ 4 h 28"/>
                <a:gd name="T34" fmla="*/ 3 w 28"/>
                <a:gd name="T35" fmla="*/ 5 h 28"/>
                <a:gd name="T36" fmla="*/ 3 w 28"/>
                <a:gd name="T37" fmla="*/ 7 h 28"/>
                <a:gd name="T38" fmla="*/ 6 w 28"/>
                <a:gd name="T39" fmla="*/ 9 h 28"/>
                <a:gd name="T40" fmla="*/ 4 w 28"/>
                <a:gd name="T41" fmla="*/ 12 h 28"/>
                <a:gd name="T42" fmla="*/ 2 w 28"/>
                <a:gd name="T43" fmla="*/ 12 h 28"/>
                <a:gd name="T44" fmla="*/ 0 w 28"/>
                <a:gd name="T45" fmla="*/ 14 h 28"/>
                <a:gd name="T46" fmla="*/ 0 w 28"/>
                <a:gd name="T47" fmla="*/ 15 h 28"/>
                <a:gd name="T48" fmla="*/ 2 w 28"/>
                <a:gd name="T49" fmla="*/ 17 h 28"/>
                <a:gd name="T50" fmla="*/ 5 w 28"/>
                <a:gd name="T51" fmla="*/ 17 h 28"/>
                <a:gd name="T52" fmla="*/ 6 w 28"/>
                <a:gd name="T53" fmla="*/ 19 h 28"/>
                <a:gd name="T54" fmla="*/ 4 w 28"/>
                <a:gd name="T55" fmla="*/ 21 h 28"/>
                <a:gd name="T56" fmla="*/ 4 w 28"/>
                <a:gd name="T57" fmla="*/ 24 h 28"/>
                <a:gd name="T58" fmla="*/ 5 w 28"/>
                <a:gd name="T59" fmla="*/ 25 h 28"/>
                <a:gd name="T60" fmla="*/ 7 w 28"/>
                <a:gd name="T61" fmla="*/ 25 h 28"/>
                <a:gd name="T62" fmla="*/ 9 w 28"/>
                <a:gd name="T63" fmla="*/ 22 h 28"/>
                <a:gd name="T64" fmla="*/ 12 w 28"/>
                <a:gd name="T65" fmla="*/ 23 h 28"/>
                <a:gd name="T66" fmla="*/ 12 w 28"/>
                <a:gd name="T67" fmla="*/ 26 h 28"/>
                <a:gd name="T68" fmla="*/ 14 w 28"/>
                <a:gd name="T69" fmla="*/ 28 h 28"/>
                <a:gd name="T70" fmla="*/ 15 w 28"/>
                <a:gd name="T71" fmla="*/ 28 h 28"/>
                <a:gd name="T72" fmla="*/ 17 w 28"/>
                <a:gd name="T73" fmla="*/ 26 h 28"/>
                <a:gd name="T74" fmla="*/ 17 w 28"/>
                <a:gd name="T75" fmla="*/ 23 h 28"/>
                <a:gd name="T76" fmla="*/ 19 w 28"/>
                <a:gd name="T77" fmla="*/ 22 h 28"/>
                <a:gd name="T78" fmla="*/ 21 w 28"/>
                <a:gd name="T79" fmla="*/ 24 h 28"/>
                <a:gd name="T80" fmla="*/ 24 w 28"/>
                <a:gd name="T81" fmla="*/ 24 h 28"/>
                <a:gd name="T82" fmla="*/ 25 w 28"/>
                <a:gd name="T83" fmla="*/ 23 h 28"/>
                <a:gd name="T84" fmla="*/ 25 w 28"/>
                <a:gd name="T85" fmla="*/ 21 h 28"/>
                <a:gd name="T86" fmla="*/ 22 w 28"/>
                <a:gd name="T87" fmla="*/ 18 h 28"/>
                <a:gd name="T88" fmla="*/ 23 w 28"/>
                <a:gd name="T89" fmla="*/ 16 h 28"/>
                <a:gd name="T90" fmla="*/ 26 w 28"/>
                <a:gd name="T91" fmla="*/ 16 h 28"/>
                <a:gd name="T92" fmla="*/ 28 w 28"/>
                <a:gd name="T93" fmla="*/ 14 h 28"/>
                <a:gd name="T94" fmla="*/ 28 w 28"/>
                <a:gd name="T95" fmla="*/ 13 h 28"/>
                <a:gd name="T96" fmla="*/ 26 w 28"/>
                <a:gd name="T97" fmla="*/ 11 h 28"/>
                <a:gd name="T98" fmla="*/ 14 w 28"/>
                <a:gd name="T99" fmla="*/ 18 h 28"/>
                <a:gd name="T100" fmla="*/ 10 w 28"/>
                <a:gd name="T101" fmla="*/ 14 h 28"/>
                <a:gd name="T102" fmla="*/ 14 w 28"/>
                <a:gd name="T103" fmla="*/ 10 h 28"/>
                <a:gd name="T104" fmla="*/ 18 w 28"/>
                <a:gd name="T105" fmla="*/ 14 h 28"/>
                <a:gd name="T106" fmla="*/ 14 w 28"/>
                <a:gd name="T10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" h="28">
                  <a:moveTo>
                    <a:pt x="26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5" y="5"/>
                    <a:pt x="24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7" y="5"/>
                    <a:pt x="16" y="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6"/>
                    <a:pt x="9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1"/>
                    <a:pt x="4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9"/>
                    <a:pt x="6" y="19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3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7" y="25"/>
                    <a:pt x="7" y="2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3"/>
                    <a:pt x="11" y="23"/>
                    <a:pt x="12" y="23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3" y="28"/>
                    <a:pt x="14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7" y="27"/>
                    <a:pt x="17" y="26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3"/>
                    <a:pt x="18" y="22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5"/>
                    <a:pt x="23" y="25"/>
                    <a:pt x="24" y="2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2"/>
                    <a:pt x="25" y="21"/>
                    <a:pt x="25" y="21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8" y="15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7" y="11"/>
                    <a:pt x="26" y="11"/>
                  </a:cubicBezTo>
                  <a:close/>
                  <a:moveTo>
                    <a:pt x="14" y="18"/>
                  </a:moveTo>
                  <a:cubicBezTo>
                    <a:pt x="11" y="18"/>
                    <a:pt x="10" y="16"/>
                    <a:pt x="10" y="14"/>
                  </a:cubicBezTo>
                  <a:cubicBezTo>
                    <a:pt x="10" y="12"/>
                    <a:pt x="11" y="10"/>
                    <a:pt x="14" y="10"/>
                  </a:cubicBezTo>
                  <a:cubicBezTo>
                    <a:pt x="16" y="10"/>
                    <a:pt x="18" y="12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grpSp>
        <p:nvGrpSpPr>
          <p:cNvPr id="69" name="Group 43">
            <a:extLst>
              <a:ext uri="{FF2B5EF4-FFF2-40B4-BE49-F238E27FC236}">
                <a16:creationId xmlns:a16="http://schemas.microsoft.com/office/drawing/2014/main" id="{7A185B8D-437A-4AC7-B585-D09A7B29A9E8}"/>
              </a:ext>
            </a:extLst>
          </p:cNvPr>
          <p:cNvGrpSpPr/>
          <p:nvPr/>
        </p:nvGrpSpPr>
        <p:grpSpPr>
          <a:xfrm>
            <a:off x="3514574" y="3156858"/>
            <a:ext cx="216288" cy="303596"/>
            <a:chOff x="5746750" y="3794126"/>
            <a:chExt cx="173038" cy="242888"/>
          </a:xfrm>
          <a:solidFill>
            <a:srgbClr val="FFFFFF"/>
          </a:solidFill>
        </p:grpSpPr>
        <p:sp>
          <p:nvSpPr>
            <p:cNvPr id="70" name="Freeform 10">
              <a:extLst>
                <a:ext uri="{FF2B5EF4-FFF2-40B4-BE49-F238E27FC236}">
                  <a16:creationId xmlns:a16="http://schemas.microsoft.com/office/drawing/2014/main" id="{0C7887DD-0477-4BCF-902B-9F2B84EBFE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6750" y="3794126"/>
              <a:ext cx="173038" cy="242888"/>
            </a:xfrm>
            <a:custGeom>
              <a:avLst/>
              <a:gdLst>
                <a:gd name="T0" fmla="*/ 43 w 46"/>
                <a:gd name="T1" fmla="*/ 6 h 64"/>
                <a:gd name="T2" fmla="*/ 46 w 46"/>
                <a:gd name="T3" fmla="*/ 6 h 64"/>
                <a:gd name="T4" fmla="*/ 46 w 46"/>
                <a:gd name="T5" fmla="*/ 0 h 64"/>
                <a:gd name="T6" fmla="*/ 0 w 46"/>
                <a:gd name="T7" fmla="*/ 0 h 64"/>
                <a:gd name="T8" fmla="*/ 0 w 46"/>
                <a:gd name="T9" fmla="*/ 6 h 64"/>
                <a:gd name="T10" fmla="*/ 4 w 46"/>
                <a:gd name="T11" fmla="*/ 6 h 64"/>
                <a:gd name="T12" fmla="*/ 17 w 46"/>
                <a:gd name="T13" fmla="*/ 29 h 64"/>
                <a:gd name="T14" fmla="*/ 17 w 46"/>
                <a:gd name="T15" fmla="*/ 36 h 64"/>
                <a:gd name="T16" fmla="*/ 4 w 46"/>
                <a:gd name="T17" fmla="*/ 58 h 64"/>
                <a:gd name="T18" fmla="*/ 0 w 46"/>
                <a:gd name="T19" fmla="*/ 58 h 64"/>
                <a:gd name="T20" fmla="*/ 0 w 46"/>
                <a:gd name="T21" fmla="*/ 64 h 64"/>
                <a:gd name="T22" fmla="*/ 46 w 46"/>
                <a:gd name="T23" fmla="*/ 64 h 64"/>
                <a:gd name="T24" fmla="*/ 46 w 46"/>
                <a:gd name="T25" fmla="*/ 58 h 64"/>
                <a:gd name="T26" fmla="*/ 43 w 46"/>
                <a:gd name="T27" fmla="*/ 58 h 64"/>
                <a:gd name="T28" fmla="*/ 30 w 46"/>
                <a:gd name="T29" fmla="*/ 36 h 64"/>
                <a:gd name="T30" fmla="*/ 30 w 46"/>
                <a:gd name="T31" fmla="*/ 29 h 64"/>
                <a:gd name="T32" fmla="*/ 43 w 46"/>
                <a:gd name="T33" fmla="*/ 6 h 64"/>
                <a:gd name="T34" fmla="*/ 28 w 46"/>
                <a:gd name="T35" fmla="*/ 38 h 64"/>
                <a:gd name="T36" fmla="*/ 40 w 46"/>
                <a:gd name="T37" fmla="*/ 58 h 64"/>
                <a:gd name="T38" fmla="*/ 37 w 46"/>
                <a:gd name="T39" fmla="*/ 58 h 64"/>
                <a:gd name="T40" fmla="*/ 31 w 46"/>
                <a:gd name="T41" fmla="*/ 51 h 64"/>
                <a:gd name="T42" fmla="*/ 24 w 46"/>
                <a:gd name="T43" fmla="*/ 43 h 64"/>
                <a:gd name="T44" fmla="*/ 17 w 46"/>
                <a:gd name="T45" fmla="*/ 51 h 64"/>
                <a:gd name="T46" fmla="*/ 11 w 46"/>
                <a:gd name="T47" fmla="*/ 58 h 64"/>
                <a:gd name="T48" fmla="*/ 7 w 46"/>
                <a:gd name="T49" fmla="*/ 58 h 64"/>
                <a:gd name="T50" fmla="*/ 19 w 46"/>
                <a:gd name="T51" fmla="*/ 38 h 64"/>
                <a:gd name="T52" fmla="*/ 20 w 46"/>
                <a:gd name="T53" fmla="*/ 38 h 64"/>
                <a:gd name="T54" fmla="*/ 20 w 46"/>
                <a:gd name="T55" fmla="*/ 26 h 64"/>
                <a:gd name="T56" fmla="*/ 19 w 46"/>
                <a:gd name="T57" fmla="*/ 26 h 64"/>
                <a:gd name="T58" fmla="*/ 7 w 46"/>
                <a:gd name="T59" fmla="*/ 6 h 64"/>
                <a:gd name="T60" fmla="*/ 40 w 46"/>
                <a:gd name="T61" fmla="*/ 6 h 64"/>
                <a:gd name="T62" fmla="*/ 28 w 46"/>
                <a:gd name="T63" fmla="*/ 26 h 64"/>
                <a:gd name="T64" fmla="*/ 27 w 46"/>
                <a:gd name="T65" fmla="*/ 26 h 64"/>
                <a:gd name="T66" fmla="*/ 27 w 46"/>
                <a:gd name="T67" fmla="*/ 38 h 64"/>
                <a:gd name="T68" fmla="*/ 28 w 46"/>
                <a:gd name="T69" fmla="*/ 3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4">
                  <a:moveTo>
                    <a:pt x="43" y="6"/>
                  </a:moveTo>
                  <a:cubicBezTo>
                    <a:pt x="46" y="6"/>
                    <a:pt x="46" y="6"/>
                    <a:pt x="46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18"/>
                    <a:pt x="9" y="26"/>
                    <a:pt x="17" y="29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9" y="38"/>
                    <a:pt x="5" y="46"/>
                    <a:pt x="4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2" y="46"/>
                    <a:pt x="38" y="38"/>
                    <a:pt x="30" y="36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8" y="26"/>
                    <a:pt x="42" y="18"/>
                    <a:pt x="43" y="6"/>
                  </a:cubicBezTo>
                  <a:close/>
                  <a:moveTo>
                    <a:pt x="28" y="38"/>
                  </a:moveTo>
                  <a:cubicBezTo>
                    <a:pt x="37" y="40"/>
                    <a:pt x="39" y="49"/>
                    <a:pt x="40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8" y="49"/>
                    <a:pt x="10" y="40"/>
                    <a:pt x="19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0" y="24"/>
                    <a:pt x="8" y="15"/>
                    <a:pt x="7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15"/>
                    <a:pt x="37" y="24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38"/>
                    <a:pt x="27" y="38"/>
                    <a:pt x="27" y="38"/>
                  </a:cubicBezTo>
                  <a:lnTo>
                    <a:pt x="2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71" name="Freeform 11">
              <a:extLst>
                <a:ext uri="{FF2B5EF4-FFF2-40B4-BE49-F238E27FC236}">
                  <a16:creationId xmlns:a16="http://schemas.microsoft.com/office/drawing/2014/main" id="{FCB25332-2D18-4802-8C2B-14311A64A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1838" y="3867151"/>
              <a:ext cx="52388" cy="30163"/>
            </a:xfrm>
            <a:custGeom>
              <a:avLst/>
              <a:gdLst>
                <a:gd name="T0" fmla="*/ 33 w 33"/>
                <a:gd name="T1" fmla="*/ 0 h 19"/>
                <a:gd name="T2" fmla="*/ 0 w 33"/>
                <a:gd name="T3" fmla="*/ 0 h 19"/>
                <a:gd name="T4" fmla="*/ 9 w 33"/>
                <a:gd name="T5" fmla="*/ 9 h 19"/>
                <a:gd name="T6" fmla="*/ 16 w 33"/>
                <a:gd name="T7" fmla="*/ 19 h 19"/>
                <a:gd name="T8" fmla="*/ 23 w 33"/>
                <a:gd name="T9" fmla="*/ 9 h 19"/>
                <a:gd name="T10" fmla="*/ 33 w 3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9">
                  <a:moveTo>
                    <a:pt x="33" y="0"/>
                  </a:moveTo>
                  <a:lnTo>
                    <a:pt x="0" y="0"/>
                  </a:lnTo>
                  <a:lnTo>
                    <a:pt x="9" y="9"/>
                  </a:lnTo>
                  <a:lnTo>
                    <a:pt x="16" y="19"/>
                  </a:lnTo>
                  <a:lnTo>
                    <a:pt x="23" y="9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grpSp>
        <p:nvGrpSpPr>
          <p:cNvPr id="72" name="Group 46">
            <a:extLst>
              <a:ext uri="{FF2B5EF4-FFF2-40B4-BE49-F238E27FC236}">
                <a16:creationId xmlns:a16="http://schemas.microsoft.com/office/drawing/2014/main" id="{9BB9E27C-6F0A-4D06-80E7-2303E86E43E8}"/>
              </a:ext>
            </a:extLst>
          </p:cNvPr>
          <p:cNvGrpSpPr/>
          <p:nvPr/>
        </p:nvGrpSpPr>
        <p:grpSpPr>
          <a:xfrm>
            <a:off x="3407302" y="2277968"/>
            <a:ext cx="392927" cy="395512"/>
            <a:chOff x="5264150" y="2824163"/>
            <a:chExt cx="241301" cy="242888"/>
          </a:xfrm>
          <a:solidFill>
            <a:srgbClr val="FFFFFF"/>
          </a:solidFill>
        </p:grpSpPr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80E3C6A3-5E3A-4F9F-BB28-4E77A8E92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250" y="2851151"/>
              <a:ext cx="25400" cy="26988"/>
            </a:xfrm>
            <a:custGeom>
              <a:avLst/>
              <a:gdLst>
                <a:gd name="T0" fmla="*/ 6 w 7"/>
                <a:gd name="T1" fmla="*/ 4 h 7"/>
                <a:gd name="T2" fmla="*/ 4 w 7"/>
                <a:gd name="T3" fmla="*/ 1 h 7"/>
                <a:gd name="T4" fmla="*/ 1 w 7"/>
                <a:gd name="T5" fmla="*/ 1 h 7"/>
                <a:gd name="T6" fmla="*/ 1 w 7"/>
                <a:gd name="T7" fmla="*/ 4 h 7"/>
                <a:gd name="T8" fmla="*/ 4 w 7"/>
                <a:gd name="T9" fmla="*/ 7 h 7"/>
                <a:gd name="T10" fmla="*/ 6 w 7"/>
                <a:gd name="T11" fmla="*/ 7 h 7"/>
                <a:gd name="T12" fmla="*/ 6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6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79E10BF2-ABC3-4620-9FEF-D832883FB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150" y="2930526"/>
              <a:ext cx="30163" cy="15875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DBABEFBB-BFEB-4759-9E98-BF2F4C6CD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5288" y="2946401"/>
              <a:ext cx="30163" cy="14288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4D2AE364-8A86-41C1-882B-989A7661F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063" y="2862263"/>
              <a:ext cx="25400" cy="26988"/>
            </a:xfrm>
            <a:custGeom>
              <a:avLst/>
              <a:gdLst>
                <a:gd name="T0" fmla="*/ 6 w 7"/>
                <a:gd name="T1" fmla="*/ 1 h 7"/>
                <a:gd name="T2" fmla="*/ 3 w 7"/>
                <a:gd name="T3" fmla="*/ 1 h 7"/>
                <a:gd name="T4" fmla="*/ 0 w 7"/>
                <a:gd name="T5" fmla="*/ 4 h 7"/>
                <a:gd name="T6" fmla="*/ 0 w 7"/>
                <a:gd name="T7" fmla="*/ 6 h 7"/>
                <a:gd name="T8" fmla="*/ 3 w 7"/>
                <a:gd name="T9" fmla="*/ 6 h 7"/>
                <a:gd name="T10" fmla="*/ 6 w 7"/>
                <a:gd name="T11" fmla="*/ 4 h 7"/>
                <a:gd name="T12" fmla="*/ 6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6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595E1079-DD6E-4ACE-A1CD-00F7C19A8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800" y="2824163"/>
              <a:ext cx="15875" cy="31750"/>
            </a:xfrm>
            <a:custGeom>
              <a:avLst/>
              <a:gdLst>
                <a:gd name="T0" fmla="*/ 2 w 4"/>
                <a:gd name="T1" fmla="*/ 8 h 8"/>
                <a:gd name="T2" fmla="*/ 3 w 4"/>
                <a:gd name="T3" fmla="*/ 7 h 8"/>
                <a:gd name="T4" fmla="*/ 4 w 4"/>
                <a:gd name="T5" fmla="*/ 6 h 8"/>
                <a:gd name="T6" fmla="*/ 4 w 4"/>
                <a:gd name="T7" fmla="*/ 2 h 8"/>
                <a:gd name="T8" fmla="*/ 2 w 4"/>
                <a:gd name="T9" fmla="*/ 0 h 8"/>
                <a:gd name="T10" fmla="*/ 0 w 4"/>
                <a:gd name="T11" fmla="*/ 1 h 8"/>
                <a:gd name="T12" fmla="*/ 0 w 4"/>
                <a:gd name="T13" fmla="*/ 2 h 8"/>
                <a:gd name="T14" fmla="*/ 0 w 4"/>
                <a:gd name="T15" fmla="*/ 6 h 8"/>
                <a:gd name="T16" fmla="*/ 2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3" y="8"/>
                    <a:pt x="3" y="8"/>
                    <a:pt x="3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701535E9-CB58-4590-A755-55D2BE6103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4475" y="2886076"/>
              <a:ext cx="120650" cy="136525"/>
            </a:xfrm>
            <a:custGeom>
              <a:avLst/>
              <a:gdLst>
                <a:gd name="T0" fmla="*/ 16 w 32"/>
                <a:gd name="T1" fmla="*/ 0 h 36"/>
                <a:gd name="T2" fmla="*/ 0 w 32"/>
                <a:gd name="T3" fmla="*/ 16 h 36"/>
                <a:gd name="T4" fmla="*/ 8 w 32"/>
                <a:gd name="T5" fmla="*/ 30 h 36"/>
                <a:gd name="T6" fmla="*/ 8 w 32"/>
                <a:gd name="T7" fmla="*/ 36 h 36"/>
                <a:gd name="T8" fmla="*/ 24 w 32"/>
                <a:gd name="T9" fmla="*/ 36 h 36"/>
                <a:gd name="T10" fmla="*/ 24 w 32"/>
                <a:gd name="T11" fmla="*/ 30 h 36"/>
                <a:gd name="T12" fmla="*/ 32 w 32"/>
                <a:gd name="T13" fmla="*/ 16 h 36"/>
                <a:gd name="T14" fmla="*/ 16 w 32"/>
                <a:gd name="T15" fmla="*/ 0 h 36"/>
                <a:gd name="T16" fmla="*/ 22 w 32"/>
                <a:gd name="T17" fmla="*/ 26 h 36"/>
                <a:gd name="T18" fmla="*/ 20 w 32"/>
                <a:gd name="T19" fmla="*/ 27 h 36"/>
                <a:gd name="T20" fmla="*/ 20 w 32"/>
                <a:gd name="T21" fmla="*/ 30 h 36"/>
                <a:gd name="T22" fmla="*/ 20 w 32"/>
                <a:gd name="T23" fmla="*/ 32 h 36"/>
                <a:gd name="T24" fmla="*/ 12 w 32"/>
                <a:gd name="T25" fmla="*/ 32 h 36"/>
                <a:gd name="T26" fmla="*/ 12 w 32"/>
                <a:gd name="T27" fmla="*/ 30 h 36"/>
                <a:gd name="T28" fmla="*/ 12 w 32"/>
                <a:gd name="T29" fmla="*/ 27 h 36"/>
                <a:gd name="T30" fmla="*/ 10 w 32"/>
                <a:gd name="T31" fmla="*/ 26 h 36"/>
                <a:gd name="T32" fmla="*/ 4 w 32"/>
                <a:gd name="T33" fmla="*/ 16 h 36"/>
                <a:gd name="T34" fmla="*/ 16 w 32"/>
                <a:gd name="T35" fmla="*/ 4 h 36"/>
                <a:gd name="T36" fmla="*/ 28 w 32"/>
                <a:gd name="T37" fmla="*/ 16 h 36"/>
                <a:gd name="T38" fmla="*/ 22 w 32"/>
                <a:gd name="T3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7"/>
                    <a:pt x="8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9" y="27"/>
                    <a:pt x="32" y="22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22" y="26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6" y="24"/>
                    <a:pt x="4" y="20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0"/>
                    <a:pt x="26" y="24"/>
                    <a:pt x="2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79" name="Freeform 18">
              <a:extLst>
                <a:ext uri="{FF2B5EF4-FFF2-40B4-BE49-F238E27FC236}">
                  <a16:creationId xmlns:a16="http://schemas.microsoft.com/office/drawing/2014/main" id="{A4801A90-EC8E-4D9E-9916-25B2B9F48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4638" y="3036888"/>
              <a:ext cx="60325" cy="30163"/>
            </a:xfrm>
            <a:custGeom>
              <a:avLst/>
              <a:gdLst>
                <a:gd name="T0" fmla="*/ 0 w 16"/>
                <a:gd name="T1" fmla="*/ 4 h 8"/>
                <a:gd name="T2" fmla="*/ 4 w 16"/>
                <a:gd name="T3" fmla="*/ 4 h 8"/>
                <a:gd name="T4" fmla="*/ 4 w 16"/>
                <a:gd name="T5" fmla="*/ 4 h 8"/>
                <a:gd name="T6" fmla="*/ 8 w 16"/>
                <a:gd name="T7" fmla="*/ 8 h 8"/>
                <a:gd name="T8" fmla="*/ 12 w 16"/>
                <a:gd name="T9" fmla="*/ 4 h 8"/>
                <a:gd name="T10" fmla="*/ 12 w 16"/>
                <a:gd name="T11" fmla="*/ 4 h 8"/>
                <a:gd name="T12" fmla="*/ 16 w 16"/>
                <a:gd name="T13" fmla="*/ 4 h 8"/>
                <a:gd name="T14" fmla="*/ 16 w 16"/>
                <a:gd name="T15" fmla="*/ 0 h 8"/>
                <a:gd name="T16" fmla="*/ 0 w 16"/>
                <a:gd name="T17" fmla="*/ 0 h 8"/>
                <a:gd name="T18" fmla="*/ 0 w 16"/>
                <a:gd name="T1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0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"/>
                    <a:pt x="6" y="8"/>
                    <a:pt x="8" y="8"/>
                  </a:cubicBezTo>
                  <a:cubicBezTo>
                    <a:pt x="10" y="8"/>
                    <a:pt x="12" y="6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7505EE66-A84E-45BE-B0DD-54D85A361EC0}"/>
              </a:ext>
            </a:extLst>
          </p:cNvPr>
          <p:cNvSpPr txBox="1"/>
          <p:nvPr/>
        </p:nvSpPr>
        <p:spPr>
          <a:xfrm>
            <a:off x="1" y="5729650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Fonte: Livro</a:t>
            </a:r>
            <a:r>
              <a:rPr lang="pt-BR" sz="1400" i="1" dirty="0"/>
              <a:t> “</a:t>
            </a:r>
            <a:r>
              <a:rPr lang="en-US" sz="1400" i="1" dirty="0"/>
              <a:t>Succeeding with Agile: Software Development Using Scrum</a:t>
            </a:r>
            <a:r>
              <a:rPr lang="pt-BR" sz="1400" i="1" dirty="0"/>
              <a:t>”</a:t>
            </a:r>
            <a:r>
              <a:rPr lang="pt-BR" sz="1400" dirty="0"/>
              <a:t> – Mike Cohn</a:t>
            </a:r>
          </a:p>
        </p:txBody>
      </p:sp>
    </p:spTree>
    <p:extLst>
      <p:ext uri="{BB962C8B-B14F-4D97-AF65-F5344CB8AC3E}">
        <p14:creationId xmlns:p14="http://schemas.microsoft.com/office/powerpoint/2010/main" val="15585361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5ED278F3-D9D8-4B03-8B1F-1976DA535DFB}"/>
              </a:ext>
            </a:extLst>
          </p:cNvPr>
          <p:cNvSpPr txBox="1"/>
          <p:nvPr/>
        </p:nvSpPr>
        <p:spPr>
          <a:xfrm>
            <a:off x="5027836" y="511186"/>
            <a:ext cx="1838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Roteiro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88EA906C-8B1F-4023-A7DA-45A1BFD5957E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Line 2">
            <a:extLst>
              <a:ext uri="{FF2B5EF4-FFF2-40B4-BE49-F238E27FC236}">
                <a16:creationId xmlns:a16="http://schemas.microsoft.com/office/drawing/2014/main" id="{33F54508-1F4E-4E45-9342-4ADAE75B9F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18828" y="3287358"/>
            <a:ext cx="6795551" cy="0"/>
          </a:xfrm>
          <a:prstGeom prst="line">
            <a:avLst/>
          </a:prstGeom>
          <a:noFill/>
          <a:ln w="25400" cap="flat" cmpd="sng">
            <a:solidFill>
              <a:srgbClr val="A6AA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45" name="AutoShape 20">
            <a:extLst>
              <a:ext uri="{FF2B5EF4-FFF2-40B4-BE49-F238E27FC236}">
                <a16:creationId xmlns:a16="http://schemas.microsoft.com/office/drawing/2014/main" id="{A4A1612A-06C7-4FD7-853B-DEDCAA9021A4}"/>
              </a:ext>
            </a:extLst>
          </p:cNvPr>
          <p:cNvSpPr>
            <a:spLocks/>
          </p:cNvSpPr>
          <p:nvPr/>
        </p:nvSpPr>
        <p:spPr bwMode="auto">
          <a:xfrm>
            <a:off x="4401113" y="1703682"/>
            <a:ext cx="1191536" cy="1339386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39" y="0"/>
                </a:moveTo>
                <a:cubicBezTo>
                  <a:pt x="7321" y="0"/>
                  <a:pt x="4803" y="937"/>
                  <a:pt x="2882" y="2813"/>
                </a:cubicBezTo>
                <a:cubicBezTo>
                  <a:pt x="-961" y="6566"/>
                  <a:pt x="-961" y="12653"/>
                  <a:pt x="2882" y="16406"/>
                </a:cubicBezTo>
                <a:cubicBezTo>
                  <a:pt x="4480" y="17967"/>
                  <a:pt x="6493" y="18867"/>
                  <a:pt x="8574" y="19129"/>
                </a:cubicBezTo>
                <a:lnTo>
                  <a:pt x="9839" y="21600"/>
                </a:lnTo>
                <a:lnTo>
                  <a:pt x="11104" y="19129"/>
                </a:lnTo>
                <a:cubicBezTo>
                  <a:pt x="13185" y="18867"/>
                  <a:pt x="15198" y="17967"/>
                  <a:pt x="16796" y="16406"/>
                </a:cubicBezTo>
                <a:cubicBezTo>
                  <a:pt x="20639" y="12653"/>
                  <a:pt x="20639" y="6566"/>
                  <a:pt x="16796" y="2813"/>
                </a:cubicBezTo>
                <a:cubicBezTo>
                  <a:pt x="14875" y="937"/>
                  <a:pt x="12357" y="0"/>
                  <a:pt x="98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49" name="Oval 21">
            <a:extLst>
              <a:ext uri="{FF2B5EF4-FFF2-40B4-BE49-F238E27FC236}">
                <a16:creationId xmlns:a16="http://schemas.microsoft.com/office/drawing/2014/main" id="{C5994792-64AC-48DD-9C28-33DCC0CFE460}"/>
              </a:ext>
            </a:extLst>
          </p:cNvPr>
          <p:cNvSpPr>
            <a:spLocks/>
          </p:cNvSpPr>
          <p:nvPr/>
        </p:nvSpPr>
        <p:spPr bwMode="auto">
          <a:xfrm>
            <a:off x="4541666" y="1844231"/>
            <a:ext cx="910429" cy="910570"/>
          </a:xfrm>
          <a:prstGeom prst="ellipse">
            <a:avLst/>
          </a:prstGeom>
          <a:solidFill>
            <a:srgbClr val="FFFFFF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0" name="Oval 22">
            <a:extLst>
              <a:ext uri="{FF2B5EF4-FFF2-40B4-BE49-F238E27FC236}">
                <a16:creationId xmlns:a16="http://schemas.microsoft.com/office/drawing/2014/main" id="{4545708F-E5D4-4456-B10E-FE370120ECE9}"/>
              </a:ext>
            </a:extLst>
          </p:cNvPr>
          <p:cNvSpPr>
            <a:spLocks/>
          </p:cNvSpPr>
          <p:nvPr/>
        </p:nvSpPr>
        <p:spPr bwMode="auto">
          <a:xfrm>
            <a:off x="4812034" y="3105338"/>
            <a:ext cx="369693" cy="3697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7" name="Oval 23">
            <a:extLst>
              <a:ext uri="{FF2B5EF4-FFF2-40B4-BE49-F238E27FC236}">
                <a16:creationId xmlns:a16="http://schemas.microsoft.com/office/drawing/2014/main" id="{90352AD4-2D1C-4F41-B8BE-AEAF79962DE1}"/>
              </a:ext>
            </a:extLst>
          </p:cNvPr>
          <p:cNvSpPr>
            <a:spLocks/>
          </p:cNvSpPr>
          <p:nvPr/>
        </p:nvSpPr>
        <p:spPr bwMode="auto">
          <a:xfrm>
            <a:off x="4899924" y="3193241"/>
            <a:ext cx="193913" cy="193943"/>
          </a:xfrm>
          <a:prstGeom prst="ellipse">
            <a:avLst/>
          </a:prstGeom>
          <a:solidFill>
            <a:srgbClr val="FFFFFF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9" name="AutoShape 31">
            <a:extLst>
              <a:ext uri="{FF2B5EF4-FFF2-40B4-BE49-F238E27FC236}">
                <a16:creationId xmlns:a16="http://schemas.microsoft.com/office/drawing/2014/main" id="{92C1ECD0-1AAE-4B29-99EE-B6D17F8BC37C}"/>
              </a:ext>
            </a:extLst>
          </p:cNvPr>
          <p:cNvSpPr>
            <a:spLocks/>
          </p:cNvSpPr>
          <p:nvPr/>
        </p:nvSpPr>
        <p:spPr bwMode="auto">
          <a:xfrm>
            <a:off x="2060865" y="1703682"/>
            <a:ext cx="1191536" cy="1339386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39" y="0"/>
                </a:moveTo>
                <a:cubicBezTo>
                  <a:pt x="7321" y="0"/>
                  <a:pt x="4803" y="937"/>
                  <a:pt x="2882" y="2813"/>
                </a:cubicBezTo>
                <a:cubicBezTo>
                  <a:pt x="-961" y="6566"/>
                  <a:pt x="-961" y="12653"/>
                  <a:pt x="2882" y="16406"/>
                </a:cubicBezTo>
                <a:cubicBezTo>
                  <a:pt x="4480" y="17967"/>
                  <a:pt x="6493" y="18867"/>
                  <a:pt x="8574" y="19129"/>
                </a:cubicBezTo>
                <a:lnTo>
                  <a:pt x="9839" y="21600"/>
                </a:lnTo>
                <a:lnTo>
                  <a:pt x="11104" y="19129"/>
                </a:lnTo>
                <a:cubicBezTo>
                  <a:pt x="13185" y="18867"/>
                  <a:pt x="15198" y="17967"/>
                  <a:pt x="16796" y="16406"/>
                </a:cubicBezTo>
                <a:cubicBezTo>
                  <a:pt x="20639" y="12653"/>
                  <a:pt x="20639" y="6566"/>
                  <a:pt x="16796" y="2813"/>
                </a:cubicBezTo>
                <a:cubicBezTo>
                  <a:pt x="14875" y="937"/>
                  <a:pt x="12357" y="0"/>
                  <a:pt x="983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0" name="Oval 32">
            <a:extLst>
              <a:ext uri="{FF2B5EF4-FFF2-40B4-BE49-F238E27FC236}">
                <a16:creationId xmlns:a16="http://schemas.microsoft.com/office/drawing/2014/main" id="{DAF4B233-AA8F-40B4-B6DA-C3A67E09DE77}"/>
              </a:ext>
            </a:extLst>
          </p:cNvPr>
          <p:cNvSpPr>
            <a:spLocks/>
          </p:cNvSpPr>
          <p:nvPr/>
        </p:nvSpPr>
        <p:spPr bwMode="auto">
          <a:xfrm>
            <a:off x="2201418" y="1844231"/>
            <a:ext cx="910429" cy="910570"/>
          </a:xfrm>
          <a:prstGeom prst="ellipse">
            <a:avLst/>
          </a:prstGeom>
          <a:solidFill>
            <a:srgbClr val="FFFFFF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1" name="Oval 33">
            <a:extLst>
              <a:ext uri="{FF2B5EF4-FFF2-40B4-BE49-F238E27FC236}">
                <a16:creationId xmlns:a16="http://schemas.microsoft.com/office/drawing/2014/main" id="{A7267CAC-CDF3-4EA1-8C15-A9A14477F9F0}"/>
              </a:ext>
            </a:extLst>
          </p:cNvPr>
          <p:cNvSpPr>
            <a:spLocks/>
          </p:cNvSpPr>
          <p:nvPr/>
        </p:nvSpPr>
        <p:spPr bwMode="auto">
          <a:xfrm>
            <a:off x="2471786" y="3105338"/>
            <a:ext cx="369693" cy="3697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2" name="Oval 34">
            <a:extLst>
              <a:ext uri="{FF2B5EF4-FFF2-40B4-BE49-F238E27FC236}">
                <a16:creationId xmlns:a16="http://schemas.microsoft.com/office/drawing/2014/main" id="{6C7C3E47-7817-40D0-93FD-4BADE210CA5D}"/>
              </a:ext>
            </a:extLst>
          </p:cNvPr>
          <p:cNvSpPr>
            <a:spLocks/>
          </p:cNvSpPr>
          <p:nvPr/>
        </p:nvSpPr>
        <p:spPr bwMode="auto">
          <a:xfrm>
            <a:off x="2559676" y="3193241"/>
            <a:ext cx="193913" cy="193943"/>
          </a:xfrm>
          <a:prstGeom prst="ellipse">
            <a:avLst/>
          </a:prstGeom>
          <a:solidFill>
            <a:srgbClr val="FFFFFF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4" name="AutoShape 42">
            <a:extLst>
              <a:ext uri="{FF2B5EF4-FFF2-40B4-BE49-F238E27FC236}">
                <a16:creationId xmlns:a16="http://schemas.microsoft.com/office/drawing/2014/main" id="{E9E821C0-D463-4EE3-AD35-AABCEBA8A408}"/>
              </a:ext>
            </a:extLst>
          </p:cNvPr>
          <p:cNvSpPr>
            <a:spLocks/>
          </p:cNvSpPr>
          <p:nvPr/>
        </p:nvSpPr>
        <p:spPr bwMode="auto">
          <a:xfrm>
            <a:off x="8915567" y="1703682"/>
            <a:ext cx="1191536" cy="1339386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39" y="0"/>
                </a:moveTo>
                <a:cubicBezTo>
                  <a:pt x="7321" y="0"/>
                  <a:pt x="4803" y="937"/>
                  <a:pt x="2882" y="2813"/>
                </a:cubicBezTo>
                <a:cubicBezTo>
                  <a:pt x="-961" y="6566"/>
                  <a:pt x="-961" y="12653"/>
                  <a:pt x="2882" y="16406"/>
                </a:cubicBezTo>
                <a:cubicBezTo>
                  <a:pt x="4480" y="17967"/>
                  <a:pt x="6493" y="18867"/>
                  <a:pt x="8574" y="19129"/>
                </a:cubicBezTo>
                <a:lnTo>
                  <a:pt x="9839" y="21600"/>
                </a:lnTo>
                <a:lnTo>
                  <a:pt x="11104" y="19129"/>
                </a:lnTo>
                <a:cubicBezTo>
                  <a:pt x="13185" y="18867"/>
                  <a:pt x="15198" y="17967"/>
                  <a:pt x="16796" y="16406"/>
                </a:cubicBezTo>
                <a:cubicBezTo>
                  <a:pt x="20639" y="12653"/>
                  <a:pt x="20639" y="6566"/>
                  <a:pt x="16796" y="2813"/>
                </a:cubicBezTo>
                <a:cubicBezTo>
                  <a:pt x="14875" y="937"/>
                  <a:pt x="12357" y="0"/>
                  <a:pt x="983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5" name="Oval 43">
            <a:extLst>
              <a:ext uri="{FF2B5EF4-FFF2-40B4-BE49-F238E27FC236}">
                <a16:creationId xmlns:a16="http://schemas.microsoft.com/office/drawing/2014/main" id="{5E381F7B-0C27-4296-82C4-54E97CA9CDCF}"/>
              </a:ext>
            </a:extLst>
          </p:cNvPr>
          <p:cNvSpPr>
            <a:spLocks/>
          </p:cNvSpPr>
          <p:nvPr/>
        </p:nvSpPr>
        <p:spPr bwMode="auto">
          <a:xfrm>
            <a:off x="9056120" y="1844231"/>
            <a:ext cx="910429" cy="910570"/>
          </a:xfrm>
          <a:prstGeom prst="ellipse">
            <a:avLst/>
          </a:prstGeom>
          <a:solidFill>
            <a:srgbClr val="FFFFFF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6" name="Oval 44">
            <a:extLst>
              <a:ext uri="{FF2B5EF4-FFF2-40B4-BE49-F238E27FC236}">
                <a16:creationId xmlns:a16="http://schemas.microsoft.com/office/drawing/2014/main" id="{1DF9B55D-0E67-46E5-8B80-4F92E773A3DD}"/>
              </a:ext>
            </a:extLst>
          </p:cNvPr>
          <p:cNvSpPr>
            <a:spLocks/>
          </p:cNvSpPr>
          <p:nvPr/>
        </p:nvSpPr>
        <p:spPr bwMode="auto">
          <a:xfrm>
            <a:off x="9326488" y="3105338"/>
            <a:ext cx="369693" cy="3697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7" name="Oval 45">
            <a:extLst>
              <a:ext uri="{FF2B5EF4-FFF2-40B4-BE49-F238E27FC236}">
                <a16:creationId xmlns:a16="http://schemas.microsoft.com/office/drawing/2014/main" id="{7F95D560-9231-4E9A-A810-09175108E4F3}"/>
              </a:ext>
            </a:extLst>
          </p:cNvPr>
          <p:cNvSpPr>
            <a:spLocks/>
          </p:cNvSpPr>
          <p:nvPr/>
        </p:nvSpPr>
        <p:spPr bwMode="auto">
          <a:xfrm>
            <a:off x="9414379" y="3193241"/>
            <a:ext cx="193913" cy="193943"/>
          </a:xfrm>
          <a:prstGeom prst="ellipse">
            <a:avLst/>
          </a:prstGeom>
          <a:solidFill>
            <a:srgbClr val="FFFFFF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8" name="AutoShape 46">
            <a:extLst>
              <a:ext uri="{FF2B5EF4-FFF2-40B4-BE49-F238E27FC236}">
                <a16:creationId xmlns:a16="http://schemas.microsoft.com/office/drawing/2014/main" id="{15F14EFB-C771-463C-A77C-B45237A613A2}"/>
              </a:ext>
            </a:extLst>
          </p:cNvPr>
          <p:cNvSpPr>
            <a:spLocks/>
          </p:cNvSpPr>
          <p:nvPr/>
        </p:nvSpPr>
        <p:spPr bwMode="auto">
          <a:xfrm>
            <a:off x="9346506" y="2079089"/>
            <a:ext cx="349676" cy="440854"/>
          </a:xfrm>
          <a:custGeom>
            <a:avLst/>
            <a:gdLst>
              <a:gd name="T0" fmla="+- 0 10846 93"/>
              <a:gd name="T1" fmla="*/ T0 w 21507"/>
              <a:gd name="T2" fmla="*/ 10754 h 21509"/>
              <a:gd name="T3" fmla="+- 0 10846 93"/>
              <a:gd name="T4" fmla="*/ T3 w 21507"/>
              <a:gd name="T5" fmla="*/ 10754 h 21509"/>
              <a:gd name="T6" fmla="+- 0 10846 93"/>
              <a:gd name="T7" fmla="*/ T6 w 21507"/>
              <a:gd name="T8" fmla="*/ 10754 h 21509"/>
              <a:gd name="T9" fmla="+- 0 10846 93"/>
              <a:gd name="T10" fmla="*/ T9 w 21507"/>
              <a:gd name="T11" fmla="*/ 10754 h 21509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7" h="21509">
                <a:moveTo>
                  <a:pt x="4020" y="0"/>
                </a:moveTo>
                <a:lnTo>
                  <a:pt x="5568" y="2756"/>
                </a:lnTo>
                <a:lnTo>
                  <a:pt x="4020" y="5335"/>
                </a:lnTo>
                <a:lnTo>
                  <a:pt x="6503" y="3745"/>
                </a:lnTo>
                <a:lnTo>
                  <a:pt x="9058" y="5335"/>
                </a:lnTo>
                <a:lnTo>
                  <a:pt x="7690" y="2756"/>
                </a:lnTo>
                <a:lnTo>
                  <a:pt x="9058" y="0"/>
                </a:lnTo>
                <a:lnTo>
                  <a:pt x="6503" y="1555"/>
                </a:lnTo>
                <a:lnTo>
                  <a:pt x="4020" y="0"/>
                </a:lnTo>
                <a:close/>
                <a:moveTo>
                  <a:pt x="16470" y="0"/>
                </a:moveTo>
                <a:lnTo>
                  <a:pt x="17837" y="2756"/>
                </a:lnTo>
                <a:lnTo>
                  <a:pt x="16470" y="5335"/>
                </a:lnTo>
                <a:lnTo>
                  <a:pt x="18952" y="3745"/>
                </a:lnTo>
                <a:lnTo>
                  <a:pt x="21507" y="5335"/>
                </a:lnTo>
                <a:lnTo>
                  <a:pt x="20140" y="2756"/>
                </a:lnTo>
                <a:lnTo>
                  <a:pt x="21507" y="0"/>
                </a:lnTo>
                <a:lnTo>
                  <a:pt x="18952" y="1555"/>
                </a:lnTo>
                <a:lnTo>
                  <a:pt x="16470" y="0"/>
                </a:lnTo>
                <a:close/>
                <a:moveTo>
                  <a:pt x="13124" y="5088"/>
                </a:moveTo>
                <a:cubicBezTo>
                  <a:pt x="12874" y="5088"/>
                  <a:pt x="12662" y="5201"/>
                  <a:pt x="12476" y="5406"/>
                </a:cubicBezTo>
                <a:lnTo>
                  <a:pt x="278" y="17313"/>
                </a:lnTo>
                <a:cubicBezTo>
                  <a:pt x="-93" y="17724"/>
                  <a:pt x="-93" y="18503"/>
                  <a:pt x="278" y="18868"/>
                </a:cubicBezTo>
                <a:lnTo>
                  <a:pt x="2725" y="21235"/>
                </a:lnTo>
                <a:cubicBezTo>
                  <a:pt x="3097" y="21600"/>
                  <a:pt x="3675" y="21600"/>
                  <a:pt x="4092" y="21235"/>
                </a:cubicBezTo>
                <a:lnTo>
                  <a:pt x="16218" y="9328"/>
                </a:lnTo>
                <a:cubicBezTo>
                  <a:pt x="16821" y="8735"/>
                  <a:pt x="16821" y="8148"/>
                  <a:pt x="16218" y="7738"/>
                </a:cubicBezTo>
                <a:lnTo>
                  <a:pt x="13843" y="5406"/>
                </a:lnTo>
                <a:cubicBezTo>
                  <a:pt x="13634" y="5201"/>
                  <a:pt x="13373" y="5088"/>
                  <a:pt x="13124" y="5088"/>
                </a:cubicBezTo>
                <a:close/>
                <a:moveTo>
                  <a:pt x="13052" y="6360"/>
                </a:moveTo>
                <a:lnTo>
                  <a:pt x="15246" y="8515"/>
                </a:lnTo>
                <a:lnTo>
                  <a:pt x="12836" y="11059"/>
                </a:lnTo>
                <a:lnTo>
                  <a:pt x="10641" y="8904"/>
                </a:lnTo>
                <a:lnTo>
                  <a:pt x="13052" y="6360"/>
                </a:lnTo>
                <a:close/>
                <a:moveTo>
                  <a:pt x="16470" y="12225"/>
                </a:moveTo>
                <a:lnTo>
                  <a:pt x="17837" y="14663"/>
                </a:lnTo>
                <a:lnTo>
                  <a:pt x="16470" y="17172"/>
                </a:lnTo>
                <a:lnTo>
                  <a:pt x="18952" y="15829"/>
                </a:lnTo>
                <a:lnTo>
                  <a:pt x="21507" y="17172"/>
                </a:lnTo>
                <a:lnTo>
                  <a:pt x="20140" y="14663"/>
                </a:lnTo>
                <a:lnTo>
                  <a:pt x="21507" y="12225"/>
                </a:lnTo>
                <a:lnTo>
                  <a:pt x="18952" y="13745"/>
                </a:lnTo>
                <a:lnTo>
                  <a:pt x="16470" y="1222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lIns="22860" rIns="2286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4572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9144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13716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18288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defTabSz="457200"/>
            <a:endParaRPr lang="ar-IQ" sz="900" b="0">
              <a:latin typeface="+mj-lt"/>
              <a:ea typeface="Roboto Regular" charset="0"/>
              <a:cs typeface="Roboto Regular" charset="0"/>
              <a:sym typeface="Roboto Regular" charset="0"/>
            </a:endParaRPr>
          </a:p>
        </p:txBody>
      </p:sp>
      <p:sp>
        <p:nvSpPr>
          <p:cNvPr id="69" name="AutoShape 52">
            <a:extLst>
              <a:ext uri="{FF2B5EF4-FFF2-40B4-BE49-F238E27FC236}">
                <a16:creationId xmlns:a16="http://schemas.microsoft.com/office/drawing/2014/main" id="{AD472130-0C26-40FD-8C72-86EA19582AA5}"/>
              </a:ext>
            </a:extLst>
          </p:cNvPr>
          <p:cNvSpPr>
            <a:spLocks/>
          </p:cNvSpPr>
          <p:nvPr/>
        </p:nvSpPr>
        <p:spPr bwMode="auto">
          <a:xfrm>
            <a:off x="6632346" y="1703682"/>
            <a:ext cx="1191536" cy="1339386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39" y="0"/>
                </a:moveTo>
                <a:cubicBezTo>
                  <a:pt x="7321" y="0"/>
                  <a:pt x="4803" y="937"/>
                  <a:pt x="2882" y="2813"/>
                </a:cubicBezTo>
                <a:cubicBezTo>
                  <a:pt x="-961" y="6566"/>
                  <a:pt x="-961" y="12653"/>
                  <a:pt x="2882" y="16406"/>
                </a:cubicBezTo>
                <a:cubicBezTo>
                  <a:pt x="4480" y="17967"/>
                  <a:pt x="6493" y="18867"/>
                  <a:pt x="8574" y="19129"/>
                </a:cubicBezTo>
                <a:lnTo>
                  <a:pt x="9839" y="21600"/>
                </a:lnTo>
                <a:lnTo>
                  <a:pt x="11104" y="19129"/>
                </a:lnTo>
                <a:cubicBezTo>
                  <a:pt x="13185" y="18867"/>
                  <a:pt x="15198" y="17967"/>
                  <a:pt x="16796" y="16406"/>
                </a:cubicBezTo>
                <a:cubicBezTo>
                  <a:pt x="20639" y="12653"/>
                  <a:pt x="20639" y="6566"/>
                  <a:pt x="16796" y="2813"/>
                </a:cubicBezTo>
                <a:cubicBezTo>
                  <a:pt x="14875" y="937"/>
                  <a:pt x="12357" y="0"/>
                  <a:pt x="983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0" name="Oval 53">
            <a:extLst>
              <a:ext uri="{FF2B5EF4-FFF2-40B4-BE49-F238E27FC236}">
                <a16:creationId xmlns:a16="http://schemas.microsoft.com/office/drawing/2014/main" id="{41B93FDE-CE0E-4C4D-BDF7-3A021B3B7A4D}"/>
              </a:ext>
            </a:extLst>
          </p:cNvPr>
          <p:cNvSpPr>
            <a:spLocks/>
          </p:cNvSpPr>
          <p:nvPr/>
        </p:nvSpPr>
        <p:spPr bwMode="auto">
          <a:xfrm>
            <a:off x="6772900" y="1844231"/>
            <a:ext cx="910429" cy="910570"/>
          </a:xfrm>
          <a:prstGeom prst="ellipse">
            <a:avLst/>
          </a:prstGeom>
          <a:solidFill>
            <a:srgbClr val="FFFFFF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1" name="Oval 54">
            <a:extLst>
              <a:ext uri="{FF2B5EF4-FFF2-40B4-BE49-F238E27FC236}">
                <a16:creationId xmlns:a16="http://schemas.microsoft.com/office/drawing/2014/main" id="{17F15FBF-2B7E-479F-A9B2-F6B099E42B20}"/>
              </a:ext>
            </a:extLst>
          </p:cNvPr>
          <p:cNvSpPr>
            <a:spLocks/>
          </p:cNvSpPr>
          <p:nvPr/>
        </p:nvSpPr>
        <p:spPr bwMode="auto">
          <a:xfrm>
            <a:off x="7043268" y="3105338"/>
            <a:ext cx="369693" cy="3697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2" name="Oval 55">
            <a:extLst>
              <a:ext uri="{FF2B5EF4-FFF2-40B4-BE49-F238E27FC236}">
                <a16:creationId xmlns:a16="http://schemas.microsoft.com/office/drawing/2014/main" id="{A3ECF025-68CA-4D8A-969B-578963E9FD39}"/>
              </a:ext>
            </a:extLst>
          </p:cNvPr>
          <p:cNvSpPr>
            <a:spLocks/>
          </p:cNvSpPr>
          <p:nvPr/>
        </p:nvSpPr>
        <p:spPr bwMode="auto">
          <a:xfrm>
            <a:off x="7131159" y="3193242"/>
            <a:ext cx="193912" cy="193943"/>
          </a:xfrm>
          <a:prstGeom prst="ellipse">
            <a:avLst/>
          </a:prstGeom>
          <a:solidFill>
            <a:srgbClr val="FFFFFF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solidFill>
                <a:srgbClr val="FFFFFF"/>
              </a:solidFill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3" name="AutoShape 56">
            <a:extLst>
              <a:ext uri="{FF2B5EF4-FFF2-40B4-BE49-F238E27FC236}">
                <a16:creationId xmlns:a16="http://schemas.microsoft.com/office/drawing/2014/main" id="{D7C5E95E-DA0F-45FB-A478-E9AD6E06E2A6}"/>
              </a:ext>
            </a:extLst>
          </p:cNvPr>
          <p:cNvSpPr>
            <a:spLocks/>
          </p:cNvSpPr>
          <p:nvPr/>
        </p:nvSpPr>
        <p:spPr bwMode="auto">
          <a:xfrm>
            <a:off x="7091244" y="2115031"/>
            <a:ext cx="321718" cy="427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11844"/>
                </a:lnTo>
                <a:lnTo>
                  <a:pt x="6566" y="11844"/>
                </a:lnTo>
                <a:lnTo>
                  <a:pt x="6566" y="21600"/>
                </a:lnTo>
                <a:lnTo>
                  <a:pt x="21600" y="8737"/>
                </a:lnTo>
                <a:lnTo>
                  <a:pt x="13036" y="8737"/>
                </a:lnTo>
                <a:lnTo>
                  <a:pt x="21600" y="0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lIns="22860" rIns="2286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4572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9144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13716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18288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defTabSz="457200"/>
            <a:endParaRPr lang="ar-IQ" sz="900" b="0">
              <a:latin typeface="+mj-lt"/>
              <a:ea typeface="Roboto Regular" charset="0"/>
              <a:cs typeface="Roboto Regular" charset="0"/>
              <a:sym typeface="Roboto Regular" charset="0"/>
            </a:endParaRPr>
          </a:p>
        </p:txBody>
      </p:sp>
      <p:sp>
        <p:nvSpPr>
          <p:cNvPr id="74" name="Line 4">
            <a:extLst>
              <a:ext uri="{FF2B5EF4-FFF2-40B4-BE49-F238E27FC236}">
                <a16:creationId xmlns:a16="http://schemas.microsoft.com/office/drawing/2014/main" id="{99FF901A-DFA3-48B1-8760-8C4CA172CAB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1672" y="3461171"/>
            <a:ext cx="0" cy="975617"/>
          </a:xfrm>
          <a:prstGeom prst="line">
            <a:avLst/>
          </a:prstGeom>
          <a:noFill/>
          <a:ln w="1270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 dirty="0"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5" name="Line 4">
            <a:extLst>
              <a:ext uri="{FF2B5EF4-FFF2-40B4-BE49-F238E27FC236}">
                <a16:creationId xmlns:a16="http://schemas.microsoft.com/office/drawing/2014/main" id="{DDBE43F3-7162-408D-8CC2-229E2FFF2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6880" y="3461171"/>
            <a:ext cx="0" cy="975617"/>
          </a:xfrm>
          <a:prstGeom prst="line">
            <a:avLst/>
          </a:prstGeom>
          <a:noFill/>
          <a:ln w="12700" cap="rnd" cmpd="sng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 dirty="0"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6" name="Line 4">
            <a:extLst>
              <a:ext uri="{FF2B5EF4-FFF2-40B4-BE49-F238E27FC236}">
                <a16:creationId xmlns:a16="http://schemas.microsoft.com/office/drawing/2014/main" id="{E9E85B35-77EA-48DD-B9AE-DF225EC554B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8114" y="3461171"/>
            <a:ext cx="0" cy="975617"/>
          </a:xfrm>
          <a:prstGeom prst="line">
            <a:avLst/>
          </a:prstGeom>
          <a:noFill/>
          <a:ln w="1270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 dirty="0"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7" name="Line 4">
            <a:extLst>
              <a:ext uri="{FF2B5EF4-FFF2-40B4-BE49-F238E27FC236}">
                <a16:creationId xmlns:a16="http://schemas.microsoft.com/office/drawing/2014/main" id="{42336F4B-159B-4C38-B395-CBBA581956B7}"/>
              </a:ext>
            </a:extLst>
          </p:cNvPr>
          <p:cNvSpPr>
            <a:spLocks noChangeShapeType="1"/>
          </p:cNvSpPr>
          <p:nvPr/>
        </p:nvSpPr>
        <p:spPr bwMode="auto">
          <a:xfrm>
            <a:off x="9511334" y="3461171"/>
            <a:ext cx="0" cy="975617"/>
          </a:xfrm>
          <a:prstGeom prst="line">
            <a:avLst/>
          </a:prstGeom>
          <a:noFill/>
          <a:ln w="12700" cap="rnd" cmpd="sng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 dirty="0">
              <a:latin typeface="+mj-lt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C3BB612-FB93-4AEE-8056-B1362257F76E}"/>
              </a:ext>
            </a:extLst>
          </p:cNvPr>
          <p:cNvSpPr txBox="1"/>
          <p:nvPr/>
        </p:nvSpPr>
        <p:spPr>
          <a:xfrm>
            <a:off x="1686986" y="4608160"/>
            <a:ext cx="1939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Desenvolvimento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DE8919F-095B-4BF0-AB46-6CF2867B0D52}"/>
              </a:ext>
            </a:extLst>
          </p:cNvPr>
          <p:cNvSpPr txBox="1"/>
          <p:nvPr/>
        </p:nvSpPr>
        <p:spPr>
          <a:xfrm>
            <a:off x="1538828" y="5116488"/>
            <a:ext cx="2235607" cy="89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latin typeface="+mj-lt"/>
              </a:rPr>
              <a:t>Dia</a:t>
            </a:r>
            <a:r>
              <a:rPr lang="en-US" sz="1600" dirty="0">
                <a:latin typeface="+mj-lt"/>
              </a:rPr>
              <a:t> a </a:t>
            </a:r>
            <a:r>
              <a:rPr lang="en-US" sz="1600" dirty="0" err="1">
                <a:latin typeface="+mj-lt"/>
              </a:rPr>
              <a:t>dia</a:t>
            </a:r>
            <a:endParaRPr lang="en-US" sz="1600" dirty="0">
              <a:latin typeface="+mj-lt"/>
            </a:endParaRPr>
          </a:p>
          <a:p>
            <a:pPr algn="ctr">
              <a:lnSpc>
                <a:spcPct val="110000"/>
              </a:lnSpc>
            </a:pPr>
            <a:r>
              <a:rPr lang="en-US" sz="1600" dirty="0" err="1">
                <a:latin typeface="+mj-lt"/>
              </a:rPr>
              <a:t>Problemas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comuns</a:t>
            </a:r>
            <a:endParaRPr lang="en-US" sz="1600" dirty="0">
              <a:latin typeface="+mj-lt"/>
            </a:endParaRPr>
          </a:p>
          <a:p>
            <a:pPr algn="ctr">
              <a:lnSpc>
                <a:spcPct val="110000"/>
              </a:lnSpc>
            </a:pPr>
            <a:r>
              <a:rPr lang="en-US" sz="1600" dirty="0" err="1">
                <a:latin typeface="+mj-lt"/>
              </a:rPr>
              <a:t>Impedimentos</a:t>
            </a:r>
            <a:endParaRPr lang="en-US" sz="1600" dirty="0">
              <a:latin typeface="+mj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6DBA96B-68DA-48E3-BE73-BD0486FC1F47}"/>
              </a:ext>
            </a:extLst>
          </p:cNvPr>
          <p:cNvSpPr txBox="1"/>
          <p:nvPr/>
        </p:nvSpPr>
        <p:spPr>
          <a:xfrm>
            <a:off x="3841856" y="4608160"/>
            <a:ext cx="2310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Service Virtualization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BA6C791-482D-478A-B911-684AA69D5B3D}"/>
              </a:ext>
            </a:extLst>
          </p:cNvPr>
          <p:cNvSpPr txBox="1"/>
          <p:nvPr/>
        </p:nvSpPr>
        <p:spPr>
          <a:xfrm>
            <a:off x="3879076" y="5116488"/>
            <a:ext cx="2235607" cy="89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>
                <a:latin typeface="+mj-lt"/>
              </a:rPr>
              <a:t>O que é?</a:t>
            </a:r>
          </a:p>
          <a:p>
            <a:pPr algn="ctr">
              <a:lnSpc>
                <a:spcPct val="110000"/>
              </a:lnSpc>
            </a:pPr>
            <a:r>
              <a:rPr lang="en-US" sz="1600" dirty="0">
                <a:latin typeface="+mj-lt"/>
              </a:rPr>
              <a:t>Contract first</a:t>
            </a:r>
          </a:p>
          <a:p>
            <a:pPr algn="ctr">
              <a:lnSpc>
                <a:spcPct val="110000"/>
              </a:lnSpc>
            </a:pPr>
            <a:r>
              <a:rPr lang="en-US" sz="1600" dirty="0">
                <a:latin typeface="+mj-lt"/>
              </a:rPr>
              <a:t>CI / CD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0ED8801-3FF3-479F-A743-C71436DD0C20}"/>
              </a:ext>
            </a:extLst>
          </p:cNvPr>
          <p:cNvSpPr txBox="1"/>
          <p:nvPr/>
        </p:nvSpPr>
        <p:spPr>
          <a:xfrm>
            <a:off x="6499712" y="4608160"/>
            <a:ext cx="1456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Ferramentas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EE59A0B-8541-4BE6-98B0-52E29BBE613A}"/>
              </a:ext>
            </a:extLst>
          </p:cNvPr>
          <p:cNvSpPr txBox="1"/>
          <p:nvPr/>
        </p:nvSpPr>
        <p:spPr>
          <a:xfrm>
            <a:off x="6110310" y="5116488"/>
            <a:ext cx="2235607" cy="620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latin typeface="+mj-lt"/>
              </a:rPr>
              <a:t>Exemplos</a:t>
            </a:r>
            <a:br>
              <a:rPr lang="en-US" sz="1600" dirty="0">
                <a:latin typeface="+mj-lt"/>
              </a:rPr>
            </a:br>
            <a:r>
              <a:rPr lang="en-US" sz="1600" dirty="0" err="1">
                <a:latin typeface="+mj-lt"/>
              </a:rPr>
              <a:t>Wiremock</a:t>
            </a:r>
            <a:endParaRPr lang="en-US" sz="1600" dirty="0">
              <a:latin typeface="+mj-lt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3B8C208-5CCE-4DFC-AE46-BE718E5BEB62}"/>
              </a:ext>
            </a:extLst>
          </p:cNvPr>
          <p:cNvSpPr txBox="1"/>
          <p:nvPr/>
        </p:nvSpPr>
        <p:spPr>
          <a:xfrm>
            <a:off x="8911075" y="4608160"/>
            <a:ext cx="1200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/>
                </a:solidFill>
                <a:latin typeface="+mj-lt"/>
              </a:rPr>
              <a:t>Let’s code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2D965E5-05B0-43D3-90D7-889A01BC5E4A}"/>
              </a:ext>
            </a:extLst>
          </p:cNvPr>
          <p:cNvSpPr txBox="1"/>
          <p:nvPr/>
        </p:nvSpPr>
        <p:spPr>
          <a:xfrm>
            <a:off x="8393530" y="5116488"/>
            <a:ext cx="2235607" cy="349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>
                <a:latin typeface="+mj-lt"/>
              </a:rPr>
              <a:t>Por </a:t>
            </a:r>
            <a:r>
              <a:rPr lang="en-US" sz="1600" dirty="0" err="1">
                <a:latin typeface="+mj-lt"/>
              </a:rPr>
              <a:t>onde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começar</a:t>
            </a:r>
            <a:r>
              <a:rPr lang="en-US" sz="1600" dirty="0">
                <a:latin typeface="+mj-lt"/>
              </a:rPr>
              <a:t>?</a:t>
            </a:r>
          </a:p>
        </p:txBody>
      </p:sp>
      <p:grpSp>
        <p:nvGrpSpPr>
          <p:cNvPr id="38" name="Group 1008">
            <a:extLst>
              <a:ext uri="{FF2B5EF4-FFF2-40B4-BE49-F238E27FC236}">
                <a16:creationId xmlns:a16="http://schemas.microsoft.com/office/drawing/2014/main" id="{1EC58504-FFD8-41EE-8713-80E55BE297F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06278" y="2079089"/>
            <a:ext cx="500706" cy="432832"/>
            <a:chOff x="-3982" y="41"/>
            <a:chExt cx="2641" cy="2283"/>
          </a:xfrm>
          <a:solidFill>
            <a:schemeClr val="tx2"/>
          </a:solidFill>
        </p:grpSpPr>
        <p:sp>
          <p:nvSpPr>
            <p:cNvPr id="39" name="Freeform 1010">
              <a:extLst>
                <a:ext uri="{FF2B5EF4-FFF2-40B4-BE49-F238E27FC236}">
                  <a16:creationId xmlns:a16="http://schemas.microsoft.com/office/drawing/2014/main" id="{51213D32-BA88-401B-952A-368AC2BEE9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982" y="41"/>
              <a:ext cx="2641" cy="2283"/>
            </a:xfrm>
            <a:custGeom>
              <a:avLst/>
              <a:gdLst>
                <a:gd name="T0" fmla="*/ 383 w 5282"/>
                <a:gd name="T1" fmla="*/ 3127 h 4566"/>
                <a:gd name="T2" fmla="*/ 4899 w 5282"/>
                <a:gd name="T3" fmla="*/ 384 h 4566"/>
                <a:gd name="T4" fmla="*/ 257 w 5282"/>
                <a:gd name="T5" fmla="*/ 0 h 4566"/>
                <a:gd name="T6" fmla="*/ 5072 w 5282"/>
                <a:gd name="T7" fmla="*/ 4 h 4566"/>
                <a:gd name="T8" fmla="*/ 5156 w 5282"/>
                <a:gd name="T9" fmla="*/ 36 h 4566"/>
                <a:gd name="T10" fmla="*/ 5221 w 5282"/>
                <a:gd name="T11" fmla="*/ 90 h 4566"/>
                <a:gd name="T12" fmla="*/ 5266 w 5282"/>
                <a:gd name="T13" fmla="*/ 168 h 4566"/>
                <a:gd name="T14" fmla="*/ 5282 w 5282"/>
                <a:gd name="T15" fmla="*/ 256 h 4566"/>
                <a:gd name="T16" fmla="*/ 5278 w 5282"/>
                <a:gd name="T17" fmla="*/ 3300 h 4566"/>
                <a:gd name="T18" fmla="*/ 5247 w 5282"/>
                <a:gd name="T19" fmla="*/ 3384 h 4566"/>
                <a:gd name="T20" fmla="*/ 5191 w 5282"/>
                <a:gd name="T21" fmla="*/ 3451 h 4566"/>
                <a:gd name="T22" fmla="*/ 5116 w 5282"/>
                <a:gd name="T23" fmla="*/ 3494 h 4566"/>
                <a:gd name="T24" fmla="*/ 5026 w 5282"/>
                <a:gd name="T25" fmla="*/ 3511 h 4566"/>
                <a:gd name="T26" fmla="*/ 3243 w 5282"/>
                <a:gd name="T27" fmla="*/ 4092 h 4566"/>
                <a:gd name="T28" fmla="*/ 3985 w 5282"/>
                <a:gd name="T29" fmla="*/ 4097 h 4566"/>
                <a:gd name="T30" fmla="*/ 4068 w 5282"/>
                <a:gd name="T31" fmla="*/ 4132 h 4566"/>
                <a:gd name="T32" fmla="*/ 4133 w 5282"/>
                <a:gd name="T33" fmla="*/ 4196 h 4566"/>
                <a:gd name="T34" fmla="*/ 4168 w 5282"/>
                <a:gd name="T35" fmla="*/ 4280 h 4566"/>
                <a:gd name="T36" fmla="*/ 4168 w 5282"/>
                <a:gd name="T37" fmla="*/ 4376 h 4566"/>
                <a:gd name="T38" fmla="*/ 4133 w 5282"/>
                <a:gd name="T39" fmla="*/ 4462 h 4566"/>
                <a:gd name="T40" fmla="*/ 4068 w 5282"/>
                <a:gd name="T41" fmla="*/ 4524 h 4566"/>
                <a:gd name="T42" fmla="*/ 3985 w 5282"/>
                <a:gd name="T43" fmla="*/ 4561 h 4566"/>
                <a:gd name="T44" fmla="*/ 1345 w 5282"/>
                <a:gd name="T45" fmla="*/ 4566 h 4566"/>
                <a:gd name="T46" fmla="*/ 1254 w 5282"/>
                <a:gd name="T47" fmla="*/ 4547 h 4566"/>
                <a:gd name="T48" fmla="*/ 1179 w 5282"/>
                <a:gd name="T49" fmla="*/ 4495 h 4566"/>
                <a:gd name="T50" fmla="*/ 1127 w 5282"/>
                <a:gd name="T51" fmla="*/ 4421 h 4566"/>
                <a:gd name="T52" fmla="*/ 1110 w 5282"/>
                <a:gd name="T53" fmla="*/ 4328 h 4566"/>
                <a:gd name="T54" fmla="*/ 1127 w 5282"/>
                <a:gd name="T55" fmla="*/ 4237 h 4566"/>
                <a:gd name="T56" fmla="*/ 1179 w 5282"/>
                <a:gd name="T57" fmla="*/ 4161 h 4566"/>
                <a:gd name="T58" fmla="*/ 1254 w 5282"/>
                <a:gd name="T59" fmla="*/ 4110 h 4566"/>
                <a:gd name="T60" fmla="*/ 1345 w 5282"/>
                <a:gd name="T61" fmla="*/ 4092 h 4566"/>
                <a:gd name="T62" fmla="*/ 2040 w 5282"/>
                <a:gd name="T63" fmla="*/ 3511 h 4566"/>
                <a:gd name="T64" fmla="*/ 210 w 5282"/>
                <a:gd name="T65" fmla="*/ 3507 h 4566"/>
                <a:gd name="T66" fmla="*/ 127 w 5282"/>
                <a:gd name="T67" fmla="*/ 3475 h 4566"/>
                <a:gd name="T68" fmla="*/ 61 w 5282"/>
                <a:gd name="T69" fmla="*/ 3419 h 4566"/>
                <a:gd name="T70" fmla="*/ 16 w 5282"/>
                <a:gd name="T71" fmla="*/ 3343 h 4566"/>
                <a:gd name="T72" fmla="*/ 0 w 5282"/>
                <a:gd name="T73" fmla="*/ 3255 h 4566"/>
                <a:gd name="T74" fmla="*/ 5 w 5282"/>
                <a:gd name="T75" fmla="*/ 211 h 4566"/>
                <a:gd name="T76" fmla="*/ 35 w 5282"/>
                <a:gd name="T77" fmla="*/ 127 h 4566"/>
                <a:gd name="T78" fmla="*/ 91 w 5282"/>
                <a:gd name="T79" fmla="*/ 60 h 4566"/>
                <a:gd name="T80" fmla="*/ 167 w 5282"/>
                <a:gd name="T81" fmla="*/ 17 h 4566"/>
                <a:gd name="T82" fmla="*/ 257 w 5282"/>
                <a:gd name="T83" fmla="*/ 0 h 4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282" h="4566">
                  <a:moveTo>
                    <a:pt x="383" y="384"/>
                  </a:moveTo>
                  <a:lnTo>
                    <a:pt x="383" y="3127"/>
                  </a:lnTo>
                  <a:lnTo>
                    <a:pt x="4899" y="3127"/>
                  </a:lnTo>
                  <a:lnTo>
                    <a:pt x="4899" y="384"/>
                  </a:lnTo>
                  <a:lnTo>
                    <a:pt x="383" y="384"/>
                  </a:lnTo>
                  <a:close/>
                  <a:moveTo>
                    <a:pt x="257" y="0"/>
                  </a:moveTo>
                  <a:lnTo>
                    <a:pt x="5026" y="0"/>
                  </a:lnTo>
                  <a:lnTo>
                    <a:pt x="5072" y="4"/>
                  </a:lnTo>
                  <a:lnTo>
                    <a:pt x="5116" y="17"/>
                  </a:lnTo>
                  <a:lnTo>
                    <a:pt x="5156" y="36"/>
                  </a:lnTo>
                  <a:lnTo>
                    <a:pt x="5191" y="60"/>
                  </a:lnTo>
                  <a:lnTo>
                    <a:pt x="5221" y="90"/>
                  </a:lnTo>
                  <a:lnTo>
                    <a:pt x="5247" y="127"/>
                  </a:lnTo>
                  <a:lnTo>
                    <a:pt x="5266" y="168"/>
                  </a:lnTo>
                  <a:lnTo>
                    <a:pt x="5278" y="211"/>
                  </a:lnTo>
                  <a:lnTo>
                    <a:pt x="5282" y="256"/>
                  </a:lnTo>
                  <a:lnTo>
                    <a:pt x="5282" y="3255"/>
                  </a:lnTo>
                  <a:lnTo>
                    <a:pt x="5278" y="3300"/>
                  </a:lnTo>
                  <a:lnTo>
                    <a:pt x="5266" y="3343"/>
                  </a:lnTo>
                  <a:lnTo>
                    <a:pt x="5247" y="3384"/>
                  </a:lnTo>
                  <a:lnTo>
                    <a:pt x="5221" y="3419"/>
                  </a:lnTo>
                  <a:lnTo>
                    <a:pt x="5191" y="3451"/>
                  </a:lnTo>
                  <a:lnTo>
                    <a:pt x="5156" y="3475"/>
                  </a:lnTo>
                  <a:lnTo>
                    <a:pt x="5116" y="3494"/>
                  </a:lnTo>
                  <a:lnTo>
                    <a:pt x="5072" y="3507"/>
                  </a:lnTo>
                  <a:lnTo>
                    <a:pt x="5026" y="3511"/>
                  </a:lnTo>
                  <a:lnTo>
                    <a:pt x="3243" y="3511"/>
                  </a:lnTo>
                  <a:lnTo>
                    <a:pt x="3243" y="4092"/>
                  </a:lnTo>
                  <a:lnTo>
                    <a:pt x="3937" y="4092"/>
                  </a:lnTo>
                  <a:lnTo>
                    <a:pt x="3985" y="4097"/>
                  </a:lnTo>
                  <a:lnTo>
                    <a:pt x="4028" y="4110"/>
                  </a:lnTo>
                  <a:lnTo>
                    <a:pt x="4068" y="4132"/>
                  </a:lnTo>
                  <a:lnTo>
                    <a:pt x="4104" y="4161"/>
                  </a:lnTo>
                  <a:lnTo>
                    <a:pt x="4133" y="4196"/>
                  </a:lnTo>
                  <a:lnTo>
                    <a:pt x="4155" y="4237"/>
                  </a:lnTo>
                  <a:lnTo>
                    <a:pt x="4168" y="4280"/>
                  </a:lnTo>
                  <a:lnTo>
                    <a:pt x="4173" y="4328"/>
                  </a:lnTo>
                  <a:lnTo>
                    <a:pt x="4168" y="4376"/>
                  </a:lnTo>
                  <a:lnTo>
                    <a:pt x="4155" y="4421"/>
                  </a:lnTo>
                  <a:lnTo>
                    <a:pt x="4133" y="4462"/>
                  </a:lnTo>
                  <a:lnTo>
                    <a:pt x="4104" y="4495"/>
                  </a:lnTo>
                  <a:lnTo>
                    <a:pt x="4068" y="4524"/>
                  </a:lnTo>
                  <a:lnTo>
                    <a:pt x="4028" y="4547"/>
                  </a:lnTo>
                  <a:lnTo>
                    <a:pt x="3985" y="4561"/>
                  </a:lnTo>
                  <a:lnTo>
                    <a:pt x="3937" y="4566"/>
                  </a:lnTo>
                  <a:lnTo>
                    <a:pt x="1345" y="4566"/>
                  </a:lnTo>
                  <a:lnTo>
                    <a:pt x="1297" y="4561"/>
                  </a:lnTo>
                  <a:lnTo>
                    <a:pt x="1254" y="4547"/>
                  </a:lnTo>
                  <a:lnTo>
                    <a:pt x="1214" y="4524"/>
                  </a:lnTo>
                  <a:lnTo>
                    <a:pt x="1179" y="4495"/>
                  </a:lnTo>
                  <a:lnTo>
                    <a:pt x="1150" y="4462"/>
                  </a:lnTo>
                  <a:lnTo>
                    <a:pt x="1127" y="4421"/>
                  </a:lnTo>
                  <a:lnTo>
                    <a:pt x="1115" y="4376"/>
                  </a:lnTo>
                  <a:lnTo>
                    <a:pt x="1110" y="4328"/>
                  </a:lnTo>
                  <a:lnTo>
                    <a:pt x="1115" y="4280"/>
                  </a:lnTo>
                  <a:lnTo>
                    <a:pt x="1127" y="4237"/>
                  </a:lnTo>
                  <a:lnTo>
                    <a:pt x="1150" y="4196"/>
                  </a:lnTo>
                  <a:lnTo>
                    <a:pt x="1179" y="4161"/>
                  </a:lnTo>
                  <a:lnTo>
                    <a:pt x="1214" y="4132"/>
                  </a:lnTo>
                  <a:lnTo>
                    <a:pt x="1254" y="4110"/>
                  </a:lnTo>
                  <a:lnTo>
                    <a:pt x="1297" y="4097"/>
                  </a:lnTo>
                  <a:lnTo>
                    <a:pt x="1345" y="4092"/>
                  </a:lnTo>
                  <a:lnTo>
                    <a:pt x="2040" y="4092"/>
                  </a:lnTo>
                  <a:lnTo>
                    <a:pt x="2040" y="3511"/>
                  </a:lnTo>
                  <a:lnTo>
                    <a:pt x="257" y="3511"/>
                  </a:lnTo>
                  <a:lnTo>
                    <a:pt x="210" y="3507"/>
                  </a:lnTo>
                  <a:lnTo>
                    <a:pt x="167" y="3494"/>
                  </a:lnTo>
                  <a:lnTo>
                    <a:pt x="127" y="3475"/>
                  </a:lnTo>
                  <a:lnTo>
                    <a:pt x="91" y="3451"/>
                  </a:lnTo>
                  <a:lnTo>
                    <a:pt x="61" y="3419"/>
                  </a:lnTo>
                  <a:lnTo>
                    <a:pt x="35" y="3384"/>
                  </a:lnTo>
                  <a:lnTo>
                    <a:pt x="16" y="3343"/>
                  </a:lnTo>
                  <a:lnTo>
                    <a:pt x="5" y="3300"/>
                  </a:lnTo>
                  <a:lnTo>
                    <a:pt x="0" y="3255"/>
                  </a:lnTo>
                  <a:lnTo>
                    <a:pt x="0" y="256"/>
                  </a:lnTo>
                  <a:lnTo>
                    <a:pt x="5" y="211"/>
                  </a:lnTo>
                  <a:lnTo>
                    <a:pt x="16" y="168"/>
                  </a:lnTo>
                  <a:lnTo>
                    <a:pt x="35" y="127"/>
                  </a:lnTo>
                  <a:lnTo>
                    <a:pt x="61" y="90"/>
                  </a:lnTo>
                  <a:lnTo>
                    <a:pt x="91" y="60"/>
                  </a:lnTo>
                  <a:lnTo>
                    <a:pt x="127" y="36"/>
                  </a:lnTo>
                  <a:lnTo>
                    <a:pt x="167" y="17"/>
                  </a:lnTo>
                  <a:lnTo>
                    <a:pt x="210" y="4"/>
                  </a:lnTo>
                  <a:lnTo>
                    <a:pt x="2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0" name="Freeform 1011">
              <a:extLst>
                <a:ext uri="{FF2B5EF4-FFF2-40B4-BE49-F238E27FC236}">
                  <a16:creationId xmlns:a16="http://schemas.microsoft.com/office/drawing/2014/main" id="{8BEAD424-BC1B-4535-9A2E-00C3AE95A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422" y="648"/>
              <a:ext cx="560" cy="539"/>
            </a:xfrm>
            <a:custGeom>
              <a:avLst/>
              <a:gdLst>
                <a:gd name="T0" fmla="*/ 964 w 1121"/>
                <a:gd name="T1" fmla="*/ 0 h 1078"/>
                <a:gd name="T2" fmla="*/ 993 w 1121"/>
                <a:gd name="T3" fmla="*/ 4 h 1078"/>
                <a:gd name="T4" fmla="*/ 1022 w 1121"/>
                <a:gd name="T5" fmla="*/ 12 h 1078"/>
                <a:gd name="T6" fmla="*/ 1048 w 1121"/>
                <a:gd name="T7" fmla="*/ 26 h 1078"/>
                <a:gd name="T8" fmla="*/ 1073 w 1121"/>
                <a:gd name="T9" fmla="*/ 45 h 1078"/>
                <a:gd name="T10" fmla="*/ 1094 w 1121"/>
                <a:gd name="T11" fmla="*/ 69 h 1078"/>
                <a:gd name="T12" fmla="*/ 1108 w 1121"/>
                <a:gd name="T13" fmla="*/ 97 h 1078"/>
                <a:gd name="T14" fmla="*/ 1118 w 1121"/>
                <a:gd name="T15" fmla="*/ 126 h 1078"/>
                <a:gd name="T16" fmla="*/ 1121 w 1121"/>
                <a:gd name="T17" fmla="*/ 158 h 1078"/>
                <a:gd name="T18" fmla="*/ 1121 w 1121"/>
                <a:gd name="T19" fmla="*/ 161 h 1078"/>
                <a:gd name="T20" fmla="*/ 1116 w 1121"/>
                <a:gd name="T21" fmla="*/ 198 h 1078"/>
                <a:gd name="T22" fmla="*/ 1105 w 1121"/>
                <a:gd name="T23" fmla="*/ 230 h 1078"/>
                <a:gd name="T24" fmla="*/ 1086 w 1121"/>
                <a:gd name="T25" fmla="*/ 261 h 1078"/>
                <a:gd name="T26" fmla="*/ 1060 w 1121"/>
                <a:gd name="T27" fmla="*/ 285 h 1078"/>
                <a:gd name="T28" fmla="*/ 1030 w 1121"/>
                <a:gd name="T29" fmla="*/ 304 h 1078"/>
                <a:gd name="T30" fmla="*/ 525 w 1121"/>
                <a:gd name="T31" fmla="*/ 538 h 1078"/>
                <a:gd name="T32" fmla="*/ 1030 w 1121"/>
                <a:gd name="T33" fmla="*/ 775 h 1078"/>
                <a:gd name="T34" fmla="*/ 1060 w 1121"/>
                <a:gd name="T35" fmla="*/ 792 h 1078"/>
                <a:gd name="T36" fmla="*/ 1086 w 1121"/>
                <a:gd name="T37" fmla="*/ 818 h 1078"/>
                <a:gd name="T38" fmla="*/ 1105 w 1121"/>
                <a:gd name="T39" fmla="*/ 847 h 1078"/>
                <a:gd name="T40" fmla="*/ 1116 w 1121"/>
                <a:gd name="T41" fmla="*/ 881 h 1078"/>
                <a:gd name="T42" fmla="*/ 1121 w 1121"/>
                <a:gd name="T43" fmla="*/ 916 h 1078"/>
                <a:gd name="T44" fmla="*/ 1121 w 1121"/>
                <a:gd name="T45" fmla="*/ 921 h 1078"/>
                <a:gd name="T46" fmla="*/ 1118 w 1121"/>
                <a:gd name="T47" fmla="*/ 953 h 1078"/>
                <a:gd name="T48" fmla="*/ 1108 w 1121"/>
                <a:gd name="T49" fmla="*/ 982 h 1078"/>
                <a:gd name="T50" fmla="*/ 1094 w 1121"/>
                <a:gd name="T51" fmla="*/ 1009 h 1078"/>
                <a:gd name="T52" fmla="*/ 1073 w 1121"/>
                <a:gd name="T53" fmla="*/ 1033 h 1078"/>
                <a:gd name="T54" fmla="*/ 1048 w 1121"/>
                <a:gd name="T55" fmla="*/ 1053 h 1078"/>
                <a:gd name="T56" fmla="*/ 1022 w 1121"/>
                <a:gd name="T57" fmla="*/ 1067 h 1078"/>
                <a:gd name="T58" fmla="*/ 993 w 1121"/>
                <a:gd name="T59" fmla="*/ 1075 h 1078"/>
                <a:gd name="T60" fmla="*/ 964 w 1121"/>
                <a:gd name="T61" fmla="*/ 1078 h 1078"/>
                <a:gd name="T62" fmla="*/ 930 w 1121"/>
                <a:gd name="T63" fmla="*/ 1073 h 1078"/>
                <a:gd name="T64" fmla="*/ 898 w 1121"/>
                <a:gd name="T65" fmla="*/ 1064 h 1078"/>
                <a:gd name="T66" fmla="*/ 90 w 1121"/>
                <a:gd name="T67" fmla="*/ 688 h 1078"/>
                <a:gd name="T68" fmla="*/ 60 w 1121"/>
                <a:gd name="T69" fmla="*/ 669 h 1078"/>
                <a:gd name="T70" fmla="*/ 36 w 1121"/>
                <a:gd name="T71" fmla="*/ 643 h 1078"/>
                <a:gd name="T72" fmla="*/ 16 w 1121"/>
                <a:gd name="T73" fmla="*/ 614 h 1078"/>
                <a:gd name="T74" fmla="*/ 4 w 1121"/>
                <a:gd name="T75" fmla="*/ 580 h 1078"/>
                <a:gd name="T76" fmla="*/ 0 w 1121"/>
                <a:gd name="T77" fmla="*/ 545 h 1078"/>
                <a:gd name="T78" fmla="*/ 0 w 1121"/>
                <a:gd name="T79" fmla="*/ 534 h 1078"/>
                <a:gd name="T80" fmla="*/ 4 w 1121"/>
                <a:gd name="T81" fmla="*/ 498 h 1078"/>
                <a:gd name="T82" fmla="*/ 16 w 1121"/>
                <a:gd name="T83" fmla="*/ 465 h 1078"/>
                <a:gd name="T84" fmla="*/ 36 w 1121"/>
                <a:gd name="T85" fmla="*/ 434 h 1078"/>
                <a:gd name="T86" fmla="*/ 60 w 1121"/>
                <a:gd name="T87" fmla="*/ 410 h 1078"/>
                <a:gd name="T88" fmla="*/ 90 w 1121"/>
                <a:gd name="T89" fmla="*/ 391 h 1078"/>
                <a:gd name="T90" fmla="*/ 898 w 1121"/>
                <a:gd name="T91" fmla="*/ 15 h 1078"/>
                <a:gd name="T92" fmla="*/ 930 w 1121"/>
                <a:gd name="T93" fmla="*/ 5 h 1078"/>
                <a:gd name="T94" fmla="*/ 964 w 1121"/>
                <a:gd name="T95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1" h="1078">
                  <a:moveTo>
                    <a:pt x="964" y="0"/>
                  </a:moveTo>
                  <a:lnTo>
                    <a:pt x="993" y="4"/>
                  </a:lnTo>
                  <a:lnTo>
                    <a:pt x="1022" y="12"/>
                  </a:lnTo>
                  <a:lnTo>
                    <a:pt x="1048" y="26"/>
                  </a:lnTo>
                  <a:lnTo>
                    <a:pt x="1073" y="45"/>
                  </a:lnTo>
                  <a:lnTo>
                    <a:pt x="1094" y="69"/>
                  </a:lnTo>
                  <a:lnTo>
                    <a:pt x="1108" y="97"/>
                  </a:lnTo>
                  <a:lnTo>
                    <a:pt x="1118" y="126"/>
                  </a:lnTo>
                  <a:lnTo>
                    <a:pt x="1121" y="158"/>
                  </a:lnTo>
                  <a:lnTo>
                    <a:pt x="1121" y="161"/>
                  </a:lnTo>
                  <a:lnTo>
                    <a:pt x="1116" y="198"/>
                  </a:lnTo>
                  <a:lnTo>
                    <a:pt x="1105" y="230"/>
                  </a:lnTo>
                  <a:lnTo>
                    <a:pt x="1086" y="261"/>
                  </a:lnTo>
                  <a:lnTo>
                    <a:pt x="1060" y="285"/>
                  </a:lnTo>
                  <a:lnTo>
                    <a:pt x="1030" y="304"/>
                  </a:lnTo>
                  <a:lnTo>
                    <a:pt x="525" y="538"/>
                  </a:lnTo>
                  <a:lnTo>
                    <a:pt x="1030" y="775"/>
                  </a:lnTo>
                  <a:lnTo>
                    <a:pt x="1060" y="792"/>
                  </a:lnTo>
                  <a:lnTo>
                    <a:pt x="1086" y="818"/>
                  </a:lnTo>
                  <a:lnTo>
                    <a:pt x="1105" y="847"/>
                  </a:lnTo>
                  <a:lnTo>
                    <a:pt x="1116" y="881"/>
                  </a:lnTo>
                  <a:lnTo>
                    <a:pt x="1121" y="916"/>
                  </a:lnTo>
                  <a:lnTo>
                    <a:pt x="1121" y="921"/>
                  </a:lnTo>
                  <a:lnTo>
                    <a:pt x="1118" y="953"/>
                  </a:lnTo>
                  <a:lnTo>
                    <a:pt x="1108" y="982"/>
                  </a:lnTo>
                  <a:lnTo>
                    <a:pt x="1094" y="1009"/>
                  </a:lnTo>
                  <a:lnTo>
                    <a:pt x="1073" y="1033"/>
                  </a:lnTo>
                  <a:lnTo>
                    <a:pt x="1048" y="1053"/>
                  </a:lnTo>
                  <a:lnTo>
                    <a:pt x="1022" y="1067"/>
                  </a:lnTo>
                  <a:lnTo>
                    <a:pt x="993" y="1075"/>
                  </a:lnTo>
                  <a:lnTo>
                    <a:pt x="964" y="1078"/>
                  </a:lnTo>
                  <a:lnTo>
                    <a:pt x="930" y="1073"/>
                  </a:lnTo>
                  <a:lnTo>
                    <a:pt x="898" y="1064"/>
                  </a:lnTo>
                  <a:lnTo>
                    <a:pt x="90" y="688"/>
                  </a:lnTo>
                  <a:lnTo>
                    <a:pt x="60" y="669"/>
                  </a:lnTo>
                  <a:lnTo>
                    <a:pt x="36" y="643"/>
                  </a:lnTo>
                  <a:lnTo>
                    <a:pt x="16" y="614"/>
                  </a:lnTo>
                  <a:lnTo>
                    <a:pt x="4" y="580"/>
                  </a:lnTo>
                  <a:lnTo>
                    <a:pt x="0" y="545"/>
                  </a:lnTo>
                  <a:lnTo>
                    <a:pt x="0" y="534"/>
                  </a:lnTo>
                  <a:lnTo>
                    <a:pt x="4" y="498"/>
                  </a:lnTo>
                  <a:lnTo>
                    <a:pt x="16" y="465"/>
                  </a:lnTo>
                  <a:lnTo>
                    <a:pt x="36" y="434"/>
                  </a:lnTo>
                  <a:lnTo>
                    <a:pt x="60" y="410"/>
                  </a:lnTo>
                  <a:lnTo>
                    <a:pt x="90" y="391"/>
                  </a:lnTo>
                  <a:lnTo>
                    <a:pt x="898" y="15"/>
                  </a:lnTo>
                  <a:lnTo>
                    <a:pt x="930" y="5"/>
                  </a:lnTo>
                  <a:lnTo>
                    <a:pt x="9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1" name="Freeform 1012">
              <a:extLst>
                <a:ext uri="{FF2B5EF4-FFF2-40B4-BE49-F238E27FC236}">
                  <a16:creationId xmlns:a16="http://schemas.microsoft.com/office/drawing/2014/main" id="{387D4026-6715-4921-891A-0871FD5F7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73" y="424"/>
              <a:ext cx="423" cy="982"/>
            </a:xfrm>
            <a:custGeom>
              <a:avLst/>
              <a:gdLst>
                <a:gd name="T0" fmla="*/ 686 w 847"/>
                <a:gd name="T1" fmla="*/ 0 h 1963"/>
                <a:gd name="T2" fmla="*/ 691 w 847"/>
                <a:gd name="T3" fmla="*/ 0 h 1963"/>
                <a:gd name="T4" fmla="*/ 728 w 847"/>
                <a:gd name="T5" fmla="*/ 3 h 1963"/>
                <a:gd name="T6" fmla="*/ 762 w 847"/>
                <a:gd name="T7" fmla="*/ 16 h 1963"/>
                <a:gd name="T8" fmla="*/ 792 w 847"/>
                <a:gd name="T9" fmla="*/ 37 h 1963"/>
                <a:gd name="T10" fmla="*/ 818 w 847"/>
                <a:gd name="T11" fmla="*/ 64 h 1963"/>
                <a:gd name="T12" fmla="*/ 835 w 847"/>
                <a:gd name="T13" fmla="*/ 96 h 1963"/>
                <a:gd name="T14" fmla="*/ 845 w 847"/>
                <a:gd name="T15" fmla="*/ 131 h 1963"/>
                <a:gd name="T16" fmla="*/ 847 w 847"/>
                <a:gd name="T17" fmla="*/ 168 h 1963"/>
                <a:gd name="T18" fmla="*/ 840 w 847"/>
                <a:gd name="T19" fmla="*/ 204 h 1963"/>
                <a:gd name="T20" fmla="*/ 309 w 847"/>
                <a:gd name="T21" fmla="*/ 1854 h 1963"/>
                <a:gd name="T22" fmla="*/ 295 w 847"/>
                <a:gd name="T23" fmla="*/ 1884 h 1963"/>
                <a:gd name="T24" fmla="*/ 276 w 847"/>
                <a:gd name="T25" fmla="*/ 1911 h 1963"/>
                <a:gd name="T26" fmla="*/ 252 w 847"/>
                <a:gd name="T27" fmla="*/ 1934 h 1963"/>
                <a:gd name="T28" fmla="*/ 224 w 847"/>
                <a:gd name="T29" fmla="*/ 1950 h 1963"/>
                <a:gd name="T30" fmla="*/ 192 w 847"/>
                <a:gd name="T31" fmla="*/ 1960 h 1963"/>
                <a:gd name="T32" fmla="*/ 160 w 847"/>
                <a:gd name="T33" fmla="*/ 1963 h 1963"/>
                <a:gd name="T34" fmla="*/ 155 w 847"/>
                <a:gd name="T35" fmla="*/ 1963 h 1963"/>
                <a:gd name="T36" fmla="*/ 118 w 847"/>
                <a:gd name="T37" fmla="*/ 1960 h 1963"/>
                <a:gd name="T38" fmla="*/ 85 w 847"/>
                <a:gd name="T39" fmla="*/ 1947 h 1963"/>
                <a:gd name="T40" fmla="*/ 54 w 847"/>
                <a:gd name="T41" fmla="*/ 1926 h 1963"/>
                <a:gd name="T42" fmla="*/ 29 w 847"/>
                <a:gd name="T43" fmla="*/ 1899 h 1963"/>
                <a:gd name="T44" fmla="*/ 11 w 847"/>
                <a:gd name="T45" fmla="*/ 1866 h 1963"/>
                <a:gd name="T46" fmla="*/ 1 w 847"/>
                <a:gd name="T47" fmla="*/ 1831 h 1963"/>
                <a:gd name="T48" fmla="*/ 0 w 847"/>
                <a:gd name="T49" fmla="*/ 1794 h 1963"/>
                <a:gd name="T50" fmla="*/ 6 w 847"/>
                <a:gd name="T51" fmla="*/ 1759 h 1963"/>
                <a:gd name="T52" fmla="*/ 537 w 847"/>
                <a:gd name="T53" fmla="*/ 109 h 1963"/>
                <a:gd name="T54" fmla="*/ 551 w 847"/>
                <a:gd name="T55" fmla="*/ 77 h 1963"/>
                <a:gd name="T56" fmla="*/ 571 w 847"/>
                <a:gd name="T57" fmla="*/ 51 h 1963"/>
                <a:gd name="T58" fmla="*/ 595 w 847"/>
                <a:gd name="T59" fmla="*/ 29 h 1963"/>
                <a:gd name="T60" fmla="*/ 622 w 847"/>
                <a:gd name="T61" fmla="*/ 13 h 1963"/>
                <a:gd name="T62" fmla="*/ 654 w 847"/>
                <a:gd name="T63" fmla="*/ 3 h 1963"/>
                <a:gd name="T64" fmla="*/ 686 w 847"/>
                <a:gd name="T65" fmla="*/ 0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7" h="1963">
                  <a:moveTo>
                    <a:pt x="686" y="0"/>
                  </a:moveTo>
                  <a:lnTo>
                    <a:pt x="691" y="0"/>
                  </a:lnTo>
                  <a:lnTo>
                    <a:pt x="728" y="3"/>
                  </a:lnTo>
                  <a:lnTo>
                    <a:pt x="762" y="16"/>
                  </a:lnTo>
                  <a:lnTo>
                    <a:pt x="792" y="37"/>
                  </a:lnTo>
                  <a:lnTo>
                    <a:pt x="818" y="64"/>
                  </a:lnTo>
                  <a:lnTo>
                    <a:pt x="835" y="96"/>
                  </a:lnTo>
                  <a:lnTo>
                    <a:pt x="845" y="131"/>
                  </a:lnTo>
                  <a:lnTo>
                    <a:pt x="847" y="168"/>
                  </a:lnTo>
                  <a:lnTo>
                    <a:pt x="840" y="204"/>
                  </a:lnTo>
                  <a:lnTo>
                    <a:pt x="309" y="1854"/>
                  </a:lnTo>
                  <a:lnTo>
                    <a:pt x="295" y="1884"/>
                  </a:lnTo>
                  <a:lnTo>
                    <a:pt x="276" y="1911"/>
                  </a:lnTo>
                  <a:lnTo>
                    <a:pt x="252" y="1934"/>
                  </a:lnTo>
                  <a:lnTo>
                    <a:pt x="224" y="1950"/>
                  </a:lnTo>
                  <a:lnTo>
                    <a:pt x="192" y="1960"/>
                  </a:lnTo>
                  <a:lnTo>
                    <a:pt x="160" y="1963"/>
                  </a:lnTo>
                  <a:lnTo>
                    <a:pt x="155" y="1963"/>
                  </a:lnTo>
                  <a:lnTo>
                    <a:pt x="118" y="1960"/>
                  </a:lnTo>
                  <a:lnTo>
                    <a:pt x="85" y="1947"/>
                  </a:lnTo>
                  <a:lnTo>
                    <a:pt x="54" y="1926"/>
                  </a:lnTo>
                  <a:lnTo>
                    <a:pt x="29" y="1899"/>
                  </a:lnTo>
                  <a:lnTo>
                    <a:pt x="11" y="1866"/>
                  </a:lnTo>
                  <a:lnTo>
                    <a:pt x="1" y="1831"/>
                  </a:lnTo>
                  <a:lnTo>
                    <a:pt x="0" y="1794"/>
                  </a:lnTo>
                  <a:lnTo>
                    <a:pt x="6" y="1759"/>
                  </a:lnTo>
                  <a:lnTo>
                    <a:pt x="537" y="109"/>
                  </a:lnTo>
                  <a:lnTo>
                    <a:pt x="551" y="77"/>
                  </a:lnTo>
                  <a:lnTo>
                    <a:pt x="571" y="51"/>
                  </a:lnTo>
                  <a:lnTo>
                    <a:pt x="595" y="29"/>
                  </a:lnTo>
                  <a:lnTo>
                    <a:pt x="622" y="13"/>
                  </a:lnTo>
                  <a:lnTo>
                    <a:pt x="654" y="3"/>
                  </a:lnTo>
                  <a:lnTo>
                    <a:pt x="68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2" name="Freeform 1013">
              <a:extLst>
                <a:ext uri="{FF2B5EF4-FFF2-40B4-BE49-F238E27FC236}">
                  <a16:creationId xmlns:a16="http://schemas.microsoft.com/office/drawing/2014/main" id="{7DEA4136-CF1E-4B3F-9694-2CDD1A382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461" y="648"/>
              <a:ext cx="561" cy="539"/>
            </a:xfrm>
            <a:custGeom>
              <a:avLst/>
              <a:gdLst>
                <a:gd name="T0" fmla="*/ 157 w 1121"/>
                <a:gd name="T1" fmla="*/ 0 h 1078"/>
                <a:gd name="T2" fmla="*/ 191 w 1121"/>
                <a:gd name="T3" fmla="*/ 5 h 1078"/>
                <a:gd name="T4" fmla="*/ 223 w 1121"/>
                <a:gd name="T5" fmla="*/ 15 h 1078"/>
                <a:gd name="T6" fmla="*/ 1031 w 1121"/>
                <a:gd name="T7" fmla="*/ 391 h 1078"/>
                <a:gd name="T8" fmla="*/ 1062 w 1121"/>
                <a:gd name="T9" fmla="*/ 410 h 1078"/>
                <a:gd name="T10" fmla="*/ 1086 w 1121"/>
                <a:gd name="T11" fmla="*/ 434 h 1078"/>
                <a:gd name="T12" fmla="*/ 1105 w 1121"/>
                <a:gd name="T13" fmla="*/ 465 h 1078"/>
                <a:gd name="T14" fmla="*/ 1118 w 1121"/>
                <a:gd name="T15" fmla="*/ 498 h 1078"/>
                <a:gd name="T16" fmla="*/ 1121 w 1121"/>
                <a:gd name="T17" fmla="*/ 534 h 1078"/>
                <a:gd name="T18" fmla="*/ 1121 w 1121"/>
                <a:gd name="T19" fmla="*/ 545 h 1078"/>
                <a:gd name="T20" fmla="*/ 1118 w 1121"/>
                <a:gd name="T21" fmla="*/ 580 h 1078"/>
                <a:gd name="T22" fmla="*/ 1105 w 1121"/>
                <a:gd name="T23" fmla="*/ 614 h 1078"/>
                <a:gd name="T24" fmla="*/ 1086 w 1121"/>
                <a:gd name="T25" fmla="*/ 643 h 1078"/>
                <a:gd name="T26" fmla="*/ 1062 w 1121"/>
                <a:gd name="T27" fmla="*/ 669 h 1078"/>
                <a:gd name="T28" fmla="*/ 1031 w 1121"/>
                <a:gd name="T29" fmla="*/ 688 h 1078"/>
                <a:gd name="T30" fmla="*/ 223 w 1121"/>
                <a:gd name="T31" fmla="*/ 1064 h 1078"/>
                <a:gd name="T32" fmla="*/ 191 w 1121"/>
                <a:gd name="T33" fmla="*/ 1073 h 1078"/>
                <a:gd name="T34" fmla="*/ 157 w 1121"/>
                <a:gd name="T35" fmla="*/ 1078 h 1078"/>
                <a:gd name="T36" fmla="*/ 128 w 1121"/>
                <a:gd name="T37" fmla="*/ 1075 h 1078"/>
                <a:gd name="T38" fmla="*/ 100 w 1121"/>
                <a:gd name="T39" fmla="*/ 1067 h 1078"/>
                <a:gd name="T40" fmla="*/ 74 w 1121"/>
                <a:gd name="T41" fmla="*/ 1053 h 1078"/>
                <a:gd name="T42" fmla="*/ 48 w 1121"/>
                <a:gd name="T43" fmla="*/ 1033 h 1078"/>
                <a:gd name="T44" fmla="*/ 27 w 1121"/>
                <a:gd name="T45" fmla="*/ 1009 h 1078"/>
                <a:gd name="T46" fmla="*/ 13 w 1121"/>
                <a:gd name="T47" fmla="*/ 982 h 1078"/>
                <a:gd name="T48" fmla="*/ 3 w 1121"/>
                <a:gd name="T49" fmla="*/ 953 h 1078"/>
                <a:gd name="T50" fmla="*/ 0 w 1121"/>
                <a:gd name="T51" fmla="*/ 921 h 1078"/>
                <a:gd name="T52" fmla="*/ 0 w 1121"/>
                <a:gd name="T53" fmla="*/ 916 h 1078"/>
                <a:gd name="T54" fmla="*/ 5 w 1121"/>
                <a:gd name="T55" fmla="*/ 881 h 1078"/>
                <a:gd name="T56" fmla="*/ 16 w 1121"/>
                <a:gd name="T57" fmla="*/ 847 h 1078"/>
                <a:gd name="T58" fmla="*/ 35 w 1121"/>
                <a:gd name="T59" fmla="*/ 818 h 1078"/>
                <a:gd name="T60" fmla="*/ 61 w 1121"/>
                <a:gd name="T61" fmla="*/ 792 h 1078"/>
                <a:gd name="T62" fmla="*/ 92 w 1121"/>
                <a:gd name="T63" fmla="*/ 775 h 1078"/>
                <a:gd name="T64" fmla="*/ 597 w 1121"/>
                <a:gd name="T65" fmla="*/ 538 h 1078"/>
                <a:gd name="T66" fmla="*/ 92 w 1121"/>
                <a:gd name="T67" fmla="*/ 304 h 1078"/>
                <a:gd name="T68" fmla="*/ 61 w 1121"/>
                <a:gd name="T69" fmla="*/ 285 h 1078"/>
                <a:gd name="T70" fmla="*/ 35 w 1121"/>
                <a:gd name="T71" fmla="*/ 261 h 1078"/>
                <a:gd name="T72" fmla="*/ 16 w 1121"/>
                <a:gd name="T73" fmla="*/ 230 h 1078"/>
                <a:gd name="T74" fmla="*/ 5 w 1121"/>
                <a:gd name="T75" fmla="*/ 198 h 1078"/>
                <a:gd name="T76" fmla="*/ 0 w 1121"/>
                <a:gd name="T77" fmla="*/ 161 h 1078"/>
                <a:gd name="T78" fmla="*/ 0 w 1121"/>
                <a:gd name="T79" fmla="*/ 158 h 1078"/>
                <a:gd name="T80" fmla="*/ 3 w 1121"/>
                <a:gd name="T81" fmla="*/ 126 h 1078"/>
                <a:gd name="T82" fmla="*/ 13 w 1121"/>
                <a:gd name="T83" fmla="*/ 97 h 1078"/>
                <a:gd name="T84" fmla="*/ 27 w 1121"/>
                <a:gd name="T85" fmla="*/ 69 h 1078"/>
                <a:gd name="T86" fmla="*/ 48 w 1121"/>
                <a:gd name="T87" fmla="*/ 45 h 1078"/>
                <a:gd name="T88" fmla="*/ 74 w 1121"/>
                <a:gd name="T89" fmla="*/ 24 h 1078"/>
                <a:gd name="T90" fmla="*/ 100 w 1121"/>
                <a:gd name="T91" fmla="*/ 12 h 1078"/>
                <a:gd name="T92" fmla="*/ 128 w 1121"/>
                <a:gd name="T93" fmla="*/ 4 h 1078"/>
                <a:gd name="T94" fmla="*/ 157 w 1121"/>
                <a:gd name="T95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1" h="1078">
                  <a:moveTo>
                    <a:pt x="157" y="0"/>
                  </a:moveTo>
                  <a:lnTo>
                    <a:pt x="191" y="5"/>
                  </a:lnTo>
                  <a:lnTo>
                    <a:pt x="223" y="15"/>
                  </a:lnTo>
                  <a:lnTo>
                    <a:pt x="1031" y="391"/>
                  </a:lnTo>
                  <a:lnTo>
                    <a:pt x="1062" y="410"/>
                  </a:lnTo>
                  <a:lnTo>
                    <a:pt x="1086" y="434"/>
                  </a:lnTo>
                  <a:lnTo>
                    <a:pt x="1105" y="465"/>
                  </a:lnTo>
                  <a:lnTo>
                    <a:pt x="1118" y="498"/>
                  </a:lnTo>
                  <a:lnTo>
                    <a:pt x="1121" y="534"/>
                  </a:lnTo>
                  <a:lnTo>
                    <a:pt x="1121" y="545"/>
                  </a:lnTo>
                  <a:lnTo>
                    <a:pt x="1118" y="580"/>
                  </a:lnTo>
                  <a:lnTo>
                    <a:pt x="1105" y="614"/>
                  </a:lnTo>
                  <a:lnTo>
                    <a:pt x="1086" y="643"/>
                  </a:lnTo>
                  <a:lnTo>
                    <a:pt x="1062" y="669"/>
                  </a:lnTo>
                  <a:lnTo>
                    <a:pt x="1031" y="688"/>
                  </a:lnTo>
                  <a:lnTo>
                    <a:pt x="223" y="1064"/>
                  </a:lnTo>
                  <a:lnTo>
                    <a:pt x="191" y="1073"/>
                  </a:lnTo>
                  <a:lnTo>
                    <a:pt x="157" y="1078"/>
                  </a:lnTo>
                  <a:lnTo>
                    <a:pt x="128" y="1075"/>
                  </a:lnTo>
                  <a:lnTo>
                    <a:pt x="100" y="1067"/>
                  </a:lnTo>
                  <a:lnTo>
                    <a:pt x="74" y="1053"/>
                  </a:lnTo>
                  <a:lnTo>
                    <a:pt x="48" y="1033"/>
                  </a:lnTo>
                  <a:lnTo>
                    <a:pt x="27" y="1009"/>
                  </a:lnTo>
                  <a:lnTo>
                    <a:pt x="13" y="982"/>
                  </a:lnTo>
                  <a:lnTo>
                    <a:pt x="3" y="953"/>
                  </a:lnTo>
                  <a:lnTo>
                    <a:pt x="0" y="921"/>
                  </a:lnTo>
                  <a:lnTo>
                    <a:pt x="0" y="916"/>
                  </a:lnTo>
                  <a:lnTo>
                    <a:pt x="5" y="881"/>
                  </a:lnTo>
                  <a:lnTo>
                    <a:pt x="16" y="847"/>
                  </a:lnTo>
                  <a:lnTo>
                    <a:pt x="35" y="818"/>
                  </a:lnTo>
                  <a:lnTo>
                    <a:pt x="61" y="792"/>
                  </a:lnTo>
                  <a:lnTo>
                    <a:pt x="92" y="775"/>
                  </a:lnTo>
                  <a:lnTo>
                    <a:pt x="597" y="538"/>
                  </a:lnTo>
                  <a:lnTo>
                    <a:pt x="92" y="304"/>
                  </a:lnTo>
                  <a:lnTo>
                    <a:pt x="61" y="285"/>
                  </a:lnTo>
                  <a:lnTo>
                    <a:pt x="35" y="261"/>
                  </a:lnTo>
                  <a:lnTo>
                    <a:pt x="16" y="230"/>
                  </a:lnTo>
                  <a:lnTo>
                    <a:pt x="5" y="198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3" y="126"/>
                  </a:lnTo>
                  <a:lnTo>
                    <a:pt x="13" y="97"/>
                  </a:lnTo>
                  <a:lnTo>
                    <a:pt x="27" y="69"/>
                  </a:lnTo>
                  <a:lnTo>
                    <a:pt x="48" y="45"/>
                  </a:lnTo>
                  <a:lnTo>
                    <a:pt x="74" y="24"/>
                  </a:lnTo>
                  <a:lnTo>
                    <a:pt x="100" y="12"/>
                  </a:lnTo>
                  <a:lnTo>
                    <a:pt x="128" y="4"/>
                  </a:lnTo>
                  <a:lnTo>
                    <a:pt x="1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</p:grpSp>
      <p:grpSp>
        <p:nvGrpSpPr>
          <p:cNvPr id="43" name="Group 1475">
            <a:extLst>
              <a:ext uri="{FF2B5EF4-FFF2-40B4-BE49-F238E27FC236}">
                <a16:creationId xmlns:a16="http://schemas.microsoft.com/office/drawing/2014/main" id="{AF7F3E4A-96A8-4195-88FA-7EA355B3B4B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51040" y="2079247"/>
            <a:ext cx="491678" cy="460626"/>
            <a:chOff x="3993" y="3868"/>
            <a:chExt cx="190" cy="178"/>
          </a:xfrm>
          <a:solidFill>
            <a:schemeClr val="tx2"/>
          </a:solidFill>
        </p:grpSpPr>
        <p:sp>
          <p:nvSpPr>
            <p:cNvPr id="51" name="Freeform 1477">
              <a:extLst>
                <a:ext uri="{FF2B5EF4-FFF2-40B4-BE49-F238E27FC236}">
                  <a16:creationId xmlns:a16="http://schemas.microsoft.com/office/drawing/2014/main" id="{F44F42B7-114A-4A5D-B182-EA38F96227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3" y="3974"/>
              <a:ext cx="120" cy="72"/>
            </a:xfrm>
            <a:custGeom>
              <a:avLst/>
              <a:gdLst>
                <a:gd name="T0" fmla="*/ 876 w 2153"/>
                <a:gd name="T1" fmla="*/ 235 h 1301"/>
                <a:gd name="T2" fmla="*/ 757 w 2153"/>
                <a:gd name="T3" fmla="*/ 289 h 1301"/>
                <a:gd name="T4" fmla="*/ 665 w 2153"/>
                <a:gd name="T5" fmla="*/ 381 h 1301"/>
                <a:gd name="T6" fmla="*/ 608 w 2153"/>
                <a:gd name="T7" fmla="*/ 502 h 1301"/>
                <a:gd name="T8" fmla="*/ 574 w 2153"/>
                <a:gd name="T9" fmla="*/ 558 h 1301"/>
                <a:gd name="T10" fmla="*/ 514 w 2153"/>
                <a:gd name="T11" fmla="*/ 584 h 1301"/>
                <a:gd name="T12" fmla="*/ 428 w 2153"/>
                <a:gd name="T13" fmla="*/ 587 h 1301"/>
                <a:gd name="T14" fmla="*/ 323 w 2153"/>
                <a:gd name="T15" fmla="*/ 632 h 1301"/>
                <a:gd name="T16" fmla="*/ 250 w 2153"/>
                <a:gd name="T17" fmla="*/ 717 h 1301"/>
                <a:gd name="T18" fmla="*/ 223 w 2153"/>
                <a:gd name="T19" fmla="*/ 830 h 1301"/>
                <a:gd name="T20" fmla="*/ 250 w 2153"/>
                <a:gd name="T21" fmla="*/ 943 h 1301"/>
                <a:gd name="T22" fmla="*/ 323 w 2153"/>
                <a:gd name="T23" fmla="*/ 1029 h 1301"/>
                <a:gd name="T24" fmla="*/ 428 w 2153"/>
                <a:gd name="T25" fmla="*/ 1073 h 1301"/>
                <a:gd name="T26" fmla="*/ 1662 w 2153"/>
                <a:gd name="T27" fmla="*/ 1072 h 1301"/>
                <a:gd name="T28" fmla="*/ 1785 w 2153"/>
                <a:gd name="T29" fmla="*/ 1023 h 1301"/>
                <a:gd name="T30" fmla="*/ 1878 w 2153"/>
                <a:gd name="T31" fmla="*/ 929 h 1301"/>
                <a:gd name="T32" fmla="*/ 1926 w 2153"/>
                <a:gd name="T33" fmla="*/ 806 h 1301"/>
                <a:gd name="T34" fmla="*/ 1918 w 2153"/>
                <a:gd name="T35" fmla="*/ 674 h 1301"/>
                <a:gd name="T36" fmla="*/ 1857 w 2153"/>
                <a:gd name="T37" fmla="*/ 564 h 1301"/>
                <a:gd name="T38" fmla="*/ 1758 w 2153"/>
                <a:gd name="T39" fmla="*/ 488 h 1301"/>
                <a:gd name="T40" fmla="*/ 1631 w 2153"/>
                <a:gd name="T41" fmla="*/ 460 h 1301"/>
                <a:gd name="T42" fmla="*/ 1530 w 2153"/>
                <a:gd name="T43" fmla="*/ 478 h 1301"/>
                <a:gd name="T44" fmla="*/ 1447 w 2153"/>
                <a:gd name="T45" fmla="*/ 519 h 1301"/>
                <a:gd name="T46" fmla="*/ 1375 w 2153"/>
                <a:gd name="T47" fmla="*/ 521 h 1301"/>
                <a:gd name="T48" fmla="*/ 1317 w 2153"/>
                <a:gd name="T49" fmla="*/ 478 h 1301"/>
                <a:gd name="T50" fmla="*/ 1263 w 2153"/>
                <a:gd name="T51" fmla="*/ 378 h 1301"/>
                <a:gd name="T52" fmla="*/ 1170 w 2153"/>
                <a:gd name="T53" fmla="*/ 288 h 1301"/>
                <a:gd name="T54" fmla="*/ 1052 w 2153"/>
                <a:gd name="T55" fmla="*/ 235 h 1301"/>
                <a:gd name="T56" fmla="*/ 965 w 2153"/>
                <a:gd name="T57" fmla="*/ 0 h 1301"/>
                <a:gd name="T58" fmla="*/ 1139 w 2153"/>
                <a:gd name="T59" fmla="*/ 27 h 1301"/>
                <a:gd name="T60" fmla="*/ 1295 w 2153"/>
                <a:gd name="T61" fmla="*/ 101 h 1301"/>
                <a:gd name="T62" fmla="*/ 1422 w 2153"/>
                <a:gd name="T63" fmla="*/ 219 h 1301"/>
                <a:gd name="T64" fmla="*/ 1542 w 2153"/>
                <a:gd name="T65" fmla="*/ 243 h 1301"/>
                <a:gd name="T66" fmla="*/ 1688 w 2153"/>
                <a:gd name="T67" fmla="*/ 238 h 1301"/>
                <a:gd name="T68" fmla="*/ 1846 w 2153"/>
                <a:gd name="T69" fmla="*/ 282 h 1301"/>
                <a:gd name="T70" fmla="*/ 1980 w 2153"/>
                <a:gd name="T71" fmla="*/ 371 h 1301"/>
                <a:gd name="T72" fmla="*/ 2082 w 2153"/>
                <a:gd name="T73" fmla="*/ 495 h 1301"/>
                <a:gd name="T74" fmla="*/ 2141 w 2153"/>
                <a:gd name="T75" fmla="*/ 648 h 1301"/>
                <a:gd name="T76" fmla="*/ 2150 w 2153"/>
                <a:gd name="T77" fmla="*/ 818 h 1301"/>
                <a:gd name="T78" fmla="*/ 2104 w 2153"/>
                <a:gd name="T79" fmla="*/ 981 h 1301"/>
                <a:gd name="T80" fmla="*/ 2013 w 2153"/>
                <a:gd name="T81" fmla="*/ 1119 h 1301"/>
                <a:gd name="T82" fmla="*/ 1886 w 2153"/>
                <a:gd name="T83" fmla="*/ 1225 h 1301"/>
                <a:gd name="T84" fmla="*/ 1730 w 2153"/>
                <a:gd name="T85" fmla="*/ 1287 h 1301"/>
                <a:gd name="T86" fmla="*/ 468 w 2153"/>
                <a:gd name="T87" fmla="*/ 1301 h 1301"/>
                <a:gd name="T88" fmla="*/ 310 w 2153"/>
                <a:gd name="T89" fmla="*/ 1273 h 1301"/>
                <a:gd name="T90" fmla="*/ 175 w 2153"/>
                <a:gd name="T91" fmla="*/ 1198 h 1301"/>
                <a:gd name="T92" fmla="*/ 73 w 2153"/>
                <a:gd name="T93" fmla="*/ 1083 h 1301"/>
                <a:gd name="T94" fmla="*/ 13 w 2153"/>
                <a:gd name="T95" fmla="*/ 938 h 1301"/>
                <a:gd name="T96" fmla="*/ 3 w 2153"/>
                <a:gd name="T97" fmla="*/ 774 h 1301"/>
                <a:gd name="T98" fmla="*/ 49 w 2153"/>
                <a:gd name="T99" fmla="*/ 621 h 1301"/>
                <a:gd name="T100" fmla="*/ 140 w 2153"/>
                <a:gd name="T101" fmla="*/ 494 h 1301"/>
                <a:gd name="T102" fmla="*/ 268 w 2153"/>
                <a:gd name="T103" fmla="*/ 404 h 1301"/>
                <a:gd name="T104" fmla="*/ 421 w 2153"/>
                <a:gd name="T105" fmla="*/ 361 h 1301"/>
                <a:gd name="T106" fmla="*/ 512 w 2153"/>
                <a:gd name="T107" fmla="*/ 213 h 1301"/>
                <a:gd name="T108" fmla="*/ 638 w 2153"/>
                <a:gd name="T109" fmla="*/ 100 h 1301"/>
                <a:gd name="T110" fmla="*/ 792 w 2153"/>
                <a:gd name="T111" fmla="*/ 27 h 1301"/>
                <a:gd name="T112" fmla="*/ 965 w 2153"/>
                <a:gd name="T113" fmla="*/ 0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53" h="1301">
                  <a:moveTo>
                    <a:pt x="965" y="225"/>
                  </a:moveTo>
                  <a:lnTo>
                    <a:pt x="920" y="228"/>
                  </a:lnTo>
                  <a:lnTo>
                    <a:pt x="876" y="235"/>
                  </a:lnTo>
                  <a:lnTo>
                    <a:pt x="834" y="249"/>
                  </a:lnTo>
                  <a:lnTo>
                    <a:pt x="795" y="267"/>
                  </a:lnTo>
                  <a:lnTo>
                    <a:pt x="757" y="289"/>
                  </a:lnTo>
                  <a:lnTo>
                    <a:pt x="723" y="316"/>
                  </a:lnTo>
                  <a:lnTo>
                    <a:pt x="692" y="346"/>
                  </a:lnTo>
                  <a:lnTo>
                    <a:pt x="665" y="381"/>
                  </a:lnTo>
                  <a:lnTo>
                    <a:pt x="642" y="418"/>
                  </a:lnTo>
                  <a:lnTo>
                    <a:pt x="623" y="459"/>
                  </a:lnTo>
                  <a:lnTo>
                    <a:pt x="608" y="502"/>
                  </a:lnTo>
                  <a:lnTo>
                    <a:pt x="601" y="524"/>
                  </a:lnTo>
                  <a:lnTo>
                    <a:pt x="589" y="543"/>
                  </a:lnTo>
                  <a:lnTo>
                    <a:pt x="574" y="558"/>
                  </a:lnTo>
                  <a:lnTo>
                    <a:pt x="555" y="571"/>
                  </a:lnTo>
                  <a:lnTo>
                    <a:pt x="535" y="579"/>
                  </a:lnTo>
                  <a:lnTo>
                    <a:pt x="514" y="584"/>
                  </a:lnTo>
                  <a:lnTo>
                    <a:pt x="491" y="584"/>
                  </a:lnTo>
                  <a:lnTo>
                    <a:pt x="468" y="583"/>
                  </a:lnTo>
                  <a:lnTo>
                    <a:pt x="428" y="587"/>
                  </a:lnTo>
                  <a:lnTo>
                    <a:pt x="391" y="596"/>
                  </a:lnTo>
                  <a:lnTo>
                    <a:pt x="355" y="611"/>
                  </a:lnTo>
                  <a:lnTo>
                    <a:pt x="323" y="632"/>
                  </a:lnTo>
                  <a:lnTo>
                    <a:pt x="295" y="656"/>
                  </a:lnTo>
                  <a:lnTo>
                    <a:pt x="270" y="684"/>
                  </a:lnTo>
                  <a:lnTo>
                    <a:pt x="250" y="717"/>
                  </a:lnTo>
                  <a:lnTo>
                    <a:pt x="235" y="752"/>
                  </a:lnTo>
                  <a:lnTo>
                    <a:pt x="226" y="790"/>
                  </a:lnTo>
                  <a:lnTo>
                    <a:pt x="223" y="830"/>
                  </a:lnTo>
                  <a:lnTo>
                    <a:pt x="226" y="870"/>
                  </a:lnTo>
                  <a:lnTo>
                    <a:pt x="235" y="907"/>
                  </a:lnTo>
                  <a:lnTo>
                    <a:pt x="250" y="943"/>
                  </a:lnTo>
                  <a:lnTo>
                    <a:pt x="270" y="976"/>
                  </a:lnTo>
                  <a:lnTo>
                    <a:pt x="295" y="1004"/>
                  </a:lnTo>
                  <a:lnTo>
                    <a:pt x="323" y="1029"/>
                  </a:lnTo>
                  <a:lnTo>
                    <a:pt x="355" y="1049"/>
                  </a:lnTo>
                  <a:lnTo>
                    <a:pt x="391" y="1064"/>
                  </a:lnTo>
                  <a:lnTo>
                    <a:pt x="428" y="1073"/>
                  </a:lnTo>
                  <a:lnTo>
                    <a:pt x="468" y="1076"/>
                  </a:lnTo>
                  <a:lnTo>
                    <a:pt x="1617" y="1075"/>
                  </a:lnTo>
                  <a:lnTo>
                    <a:pt x="1662" y="1072"/>
                  </a:lnTo>
                  <a:lnTo>
                    <a:pt x="1705" y="1062"/>
                  </a:lnTo>
                  <a:lnTo>
                    <a:pt x="1746" y="1045"/>
                  </a:lnTo>
                  <a:lnTo>
                    <a:pt x="1785" y="1023"/>
                  </a:lnTo>
                  <a:lnTo>
                    <a:pt x="1820" y="996"/>
                  </a:lnTo>
                  <a:lnTo>
                    <a:pt x="1851" y="964"/>
                  </a:lnTo>
                  <a:lnTo>
                    <a:pt x="1878" y="929"/>
                  </a:lnTo>
                  <a:lnTo>
                    <a:pt x="1900" y="891"/>
                  </a:lnTo>
                  <a:lnTo>
                    <a:pt x="1917" y="850"/>
                  </a:lnTo>
                  <a:lnTo>
                    <a:pt x="1926" y="806"/>
                  </a:lnTo>
                  <a:lnTo>
                    <a:pt x="1930" y="761"/>
                  </a:lnTo>
                  <a:lnTo>
                    <a:pt x="1927" y="717"/>
                  </a:lnTo>
                  <a:lnTo>
                    <a:pt x="1918" y="674"/>
                  </a:lnTo>
                  <a:lnTo>
                    <a:pt x="1902" y="634"/>
                  </a:lnTo>
                  <a:lnTo>
                    <a:pt x="1882" y="597"/>
                  </a:lnTo>
                  <a:lnTo>
                    <a:pt x="1857" y="564"/>
                  </a:lnTo>
                  <a:lnTo>
                    <a:pt x="1827" y="533"/>
                  </a:lnTo>
                  <a:lnTo>
                    <a:pt x="1794" y="508"/>
                  </a:lnTo>
                  <a:lnTo>
                    <a:pt x="1758" y="488"/>
                  </a:lnTo>
                  <a:lnTo>
                    <a:pt x="1717" y="472"/>
                  </a:lnTo>
                  <a:lnTo>
                    <a:pt x="1675" y="463"/>
                  </a:lnTo>
                  <a:lnTo>
                    <a:pt x="1631" y="460"/>
                  </a:lnTo>
                  <a:lnTo>
                    <a:pt x="1597" y="462"/>
                  </a:lnTo>
                  <a:lnTo>
                    <a:pt x="1564" y="467"/>
                  </a:lnTo>
                  <a:lnTo>
                    <a:pt x="1530" y="478"/>
                  </a:lnTo>
                  <a:lnTo>
                    <a:pt x="1499" y="491"/>
                  </a:lnTo>
                  <a:lnTo>
                    <a:pt x="1469" y="508"/>
                  </a:lnTo>
                  <a:lnTo>
                    <a:pt x="1447" y="519"/>
                  </a:lnTo>
                  <a:lnTo>
                    <a:pt x="1424" y="525"/>
                  </a:lnTo>
                  <a:lnTo>
                    <a:pt x="1399" y="526"/>
                  </a:lnTo>
                  <a:lnTo>
                    <a:pt x="1375" y="521"/>
                  </a:lnTo>
                  <a:lnTo>
                    <a:pt x="1353" y="511"/>
                  </a:lnTo>
                  <a:lnTo>
                    <a:pt x="1334" y="496"/>
                  </a:lnTo>
                  <a:lnTo>
                    <a:pt x="1317" y="478"/>
                  </a:lnTo>
                  <a:lnTo>
                    <a:pt x="1305" y="456"/>
                  </a:lnTo>
                  <a:lnTo>
                    <a:pt x="1287" y="416"/>
                  </a:lnTo>
                  <a:lnTo>
                    <a:pt x="1263" y="378"/>
                  </a:lnTo>
                  <a:lnTo>
                    <a:pt x="1236" y="344"/>
                  </a:lnTo>
                  <a:lnTo>
                    <a:pt x="1204" y="314"/>
                  </a:lnTo>
                  <a:lnTo>
                    <a:pt x="1170" y="288"/>
                  </a:lnTo>
                  <a:lnTo>
                    <a:pt x="1133" y="266"/>
                  </a:lnTo>
                  <a:lnTo>
                    <a:pt x="1094" y="248"/>
                  </a:lnTo>
                  <a:lnTo>
                    <a:pt x="1052" y="235"/>
                  </a:lnTo>
                  <a:lnTo>
                    <a:pt x="1008" y="227"/>
                  </a:lnTo>
                  <a:lnTo>
                    <a:pt x="965" y="225"/>
                  </a:lnTo>
                  <a:close/>
                  <a:moveTo>
                    <a:pt x="965" y="0"/>
                  </a:moveTo>
                  <a:lnTo>
                    <a:pt x="1024" y="4"/>
                  </a:lnTo>
                  <a:lnTo>
                    <a:pt x="1082" y="12"/>
                  </a:lnTo>
                  <a:lnTo>
                    <a:pt x="1139" y="27"/>
                  </a:lnTo>
                  <a:lnTo>
                    <a:pt x="1194" y="47"/>
                  </a:lnTo>
                  <a:lnTo>
                    <a:pt x="1245" y="72"/>
                  </a:lnTo>
                  <a:lnTo>
                    <a:pt x="1295" y="101"/>
                  </a:lnTo>
                  <a:lnTo>
                    <a:pt x="1341" y="136"/>
                  </a:lnTo>
                  <a:lnTo>
                    <a:pt x="1384" y="176"/>
                  </a:lnTo>
                  <a:lnTo>
                    <a:pt x="1422" y="219"/>
                  </a:lnTo>
                  <a:lnTo>
                    <a:pt x="1456" y="266"/>
                  </a:lnTo>
                  <a:lnTo>
                    <a:pt x="1499" y="252"/>
                  </a:lnTo>
                  <a:lnTo>
                    <a:pt x="1542" y="243"/>
                  </a:lnTo>
                  <a:lnTo>
                    <a:pt x="1587" y="237"/>
                  </a:lnTo>
                  <a:lnTo>
                    <a:pt x="1631" y="235"/>
                  </a:lnTo>
                  <a:lnTo>
                    <a:pt x="1688" y="238"/>
                  </a:lnTo>
                  <a:lnTo>
                    <a:pt x="1743" y="248"/>
                  </a:lnTo>
                  <a:lnTo>
                    <a:pt x="1796" y="263"/>
                  </a:lnTo>
                  <a:lnTo>
                    <a:pt x="1846" y="282"/>
                  </a:lnTo>
                  <a:lnTo>
                    <a:pt x="1894" y="307"/>
                  </a:lnTo>
                  <a:lnTo>
                    <a:pt x="1939" y="337"/>
                  </a:lnTo>
                  <a:lnTo>
                    <a:pt x="1980" y="371"/>
                  </a:lnTo>
                  <a:lnTo>
                    <a:pt x="2018" y="408"/>
                  </a:lnTo>
                  <a:lnTo>
                    <a:pt x="2052" y="450"/>
                  </a:lnTo>
                  <a:lnTo>
                    <a:pt x="2082" y="495"/>
                  </a:lnTo>
                  <a:lnTo>
                    <a:pt x="2107" y="544"/>
                  </a:lnTo>
                  <a:lnTo>
                    <a:pt x="2126" y="595"/>
                  </a:lnTo>
                  <a:lnTo>
                    <a:pt x="2141" y="648"/>
                  </a:lnTo>
                  <a:lnTo>
                    <a:pt x="2150" y="703"/>
                  </a:lnTo>
                  <a:lnTo>
                    <a:pt x="2153" y="761"/>
                  </a:lnTo>
                  <a:lnTo>
                    <a:pt x="2150" y="818"/>
                  </a:lnTo>
                  <a:lnTo>
                    <a:pt x="2141" y="875"/>
                  </a:lnTo>
                  <a:lnTo>
                    <a:pt x="2125" y="928"/>
                  </a:lnTo>
                  <a:lnTo>
                    <a:pt x="2104" y="981"/>
                  </a:lnTo>
                  <a:lnTo>
                    <a:pt x="2078" y="1030"/>
                  </a:lnTo>
                  <a:lnTo>
                    <a:pt x="2048" y="1076"/>
                  </a:lnTo>
                  <a:lnTo>
                    <a:pt x="2013" y="1119"/>
                  </a:lnTo>
                  <a:lnTo>
                    <a:pt x="1974" y="1159"/>
                  </a:lnTo>
                  <a:lnTo>
                    <a:pt x="1932" y="1194"/>
                  </a:lnTo>
                  <a:lnTo>
                    <a:pt x="1886" y="1225"/>
                  </a:lnTo>
                  <a:lnTo>
                    <a:pt x="1837" y="1251"/>
                  </a:lnTo>
                  <a:lnTo>
                    <a:pt x="1785" y="1272"/>
                  </a:lnTo>
                  <a:lnTo>
                    <a:pt x="1730" y="1287"/>
                  </a:lnTo>
                  <a:lnTo>
                    <a:pt x="1675" y="1296"/>
                  </a:lnTo>
                  <a:lnTo>
                    <a:pt x="1617" y="1300"/>
                  </a:lnTo>
                  <a:lnTo>
                    <a:pt x="468" y="1301"/>
                  </a:lnTo>
                  <a:lnTo>
                    <a:pt x="414" y="1298"/>
                  </a:lnTo>
                  <a:lnTo>
                    <a:pt x="360" y="1288"/>
                  </a:lnTo>
                  <a:lnTo>
                    <a:pt x="310" y="1273"/>
                  </a:lnTo>
                  <a:lnTo>
                    <a:pt x="263" y="1253"/>
                  </a:lnTo>
                  <a:lnTo>
                    <a:pt x="217" y="1227"/>
                  </a:lnTo>
                  <a:lnTo>
                    <a:pt x="175" y="1198"/>
                  </a:lnTo>
                  <a:lnTo>
                    <a:pt x="138" y="1163"/>
                  </a:lnTo>
                  <a:lnTo>
                    <a:pt x="103" y="1125"/>
                  </a:lnTo>
                  <a:lnTo>
                    <a:pt x="73" y="1083"/>
                  </a:lnTo>
                  <a:lnTo>
                    <a:pt x="48" y="1037"/>
                  </a:lnTo>
                  <a:lnTo>
                    <a:pt x="27" y="989"/>
                  </a:lnTo>
                  <a:lnTo>
                    <a:pt x="13" y="938"/>
                  </a:lnTo>
                  <a:lnTo>
                    <a:pt x="3" y="885"/>
                  </a:lnTo>
                  <a:lnTo>
                    <a:pt x="0" y="830"/>
                  </a:lnTo>
                  <a:lnTo>
                    <a:pt x="3" y="774"/>
                  </a:lnTo>
                  <a:lnTo>
                    <a:pt x="13" y="721"/>
                  </a:lnTo>
                  <a:lnTo>
                    <a:pt x="28" y="669"/>
                  </a:lnTo>
                  <a:lnTo>
                    <a:pt x="49" y="621"/>
                  </a:lnTo>
                  <a:lnTo>
                    <a:pt x="75" y="575"/>
                  </a:lnTo>
                  <a:lnTo>
                    <a:pt x="105" y="533"/>
                  </a:lnTo>
                  <a:lnTo>
                    <a:pt x="140" y="494"/>
                  </a:lnTo>
                  <a:lnTo>
                    <a:pt x="179" y="460"/>
                  </a:lnTo>
                  <a:lnTo>
                    <a:pt x="222" y="429"/>
                  </a:lnTo>
                  <a:lnTo>
                    <a:pt x="268" y="404"/>
                  </a:lnTo>
                  <a:lnTo>
                    <a:pt x="317" y="384"/>
                  </a:lnTo>
                  <a:lnTo>
                    <a:pt x="368" y="370"/>
                  </a:lnTo>
                  <a:lnTo>
                    <a:pt x="421" y="361"/>
                  </a:lnTo>
                  <a:lnTo>
                    <a:pt x="447" y="309"/>
                  </a:lnTo>
                  <a:lnTo>
                    <a:pt x="477" y="259"/>
                  </a:lnTo>
                  <a:lnTo>
                    <a:pt x="512" y="213"/>
                  </a:lnTo>
                  <a:lnTo>
                    <a:pt x="550" y="171"/>
                  </a:lnTo>
                  <a:lnTo>
                    <a:pt x="592" y="134"/>
                  </a:lnTo>
                  <a:lnTo>
                    <a:pt x="638" y="100"/>
                  </a:lnTo>
                  <a:lnTo>
                    <a:pt x="687" y="71"/>
                  </a:lnTo>
                  <a:lnTo>
                    <a:pt x="738" y="46"/>
                  </a:lnTo>
                  <a:lnTo>
                    <a:pt x="792" y="27"/>
                  </a:lnTo>
                  <a:lnTo>
                    <a:pt x="848" y="12"/>
                  </a:lnTo>
                  <a:lnTo>
                    <a:pt x="905" y="4"/>
                  </a:lnTo>
                  <a:lnTo>
                    <a:pt x="9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52" name="Freeform 1478">
              <a:extLst>
                <a:ext uri="{FF2B5EF4-FFF2-40B4-BE49-F238E27FC236}">
                  <a16:creationId xmlns:a16="http://schemas.microsoft.com/office/drawing/2014/main" id="{F69A146D-3FB1-4B08-A58E-332F4D528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3" y="3868"/>
              <a:ext cx="120" cy="66"/>
            </a:xfrm>
            <a:custGeom>
              <a:avLst/>
              <a:gdLst>
                <a:gd name="T0" fmla="*/ 1008 w 2157"/>
                <a:gd name="T1" fmla="*/ 3 h 1203"/>
                <a:gd name="T2" fmla="*/ 1114 w 2157"/>
                <a:gd name="T3" fmla="*/ 25 h 1203"/>
                <a:gd name="T4" fmla="*/ 1211 w 2157"/>
                <a:gd name="T5" fmla="*/ 67 h 1203"/>
                <a:gd name="T6" fmla="*/ 1297 w 2157"/>
                <a:gd name="T7" fmla="*/ 126 h 1203"/>
                <a:gd name="T8" fmla="*/ 1370 w 2157"/>
                <a:gd name="T9" fmla="*/ 200 h 1203"/>
                <a:gd name="T10" fmla="*/ 1427 w 2157"/>
                <a:gd name="T11" fmla="*/ 288 h 1203"/>
                <a:gd name="T12" fmla="*/ 1495 w 2157"/>
                <a:gd name="T13" fmla="*/ 311 h 1203"/>
                <a:gd name="T14" fmla="*/ 1591 w 2157"/>
                <a:gd name="T15" fmla="*/ 276 h 1203"/>
                <a:gd name="T16" fmla="*/ 1698 w 2157"/>
                <a:gd name="T17" fmla="*/ 263 h 1203"/>
                <a:gd name="T18" fmla="*/ 1803 w 2157"/>
                <a:gd name="T19" fmla="*/ 275 h 1203"/>
                <a:gd name="T20" fmla="*/ 1900 w 2157"/>
                <a:gd name="T21" fmla="*/ 309 h 1203"/>
                <a:gd name="T22" fmla="*/ 1985 w 2157"/>
                <a:gd name="T23" fmla="*/ 364 h 1203"/>
                <a:gd name="T24" fmla="*/ 2056 w 2157"/>
                <a:gd name="T25" fmla="*/ 436 h 1203"/>
                <a:gd name="T26" fmla="*/ 2110 w 2157"/>
                <a:gd name="T27" fmla="*/ 521 h 1203"/>
                <a:gd name="T28" fmla="*/ 2145 w 2157"/>
                <a:gd name="T29" fmla="*/ 619 h 1203"/>
                <a:gd name="T30" fmla="*/ 2157 w 2157"/>
                <a:gd name="T31" fmla="*/ 725 h 1203"/>
                <a:gd name="T32" fmla="*/ 2144 w 2157"/>
                <a:gd name="T33" fmla="*/ 832 h 1203"/>
                <a:gd name="T34" fmla="*/ 2107 w 2157"/>
                <a:gd name="T35" fmla="*/ 931 h 1203"/>
                <a:gd name="T36" fmla="*/ 2050 w 2157"/>
                <a:gd name="T37" fmla="*/ 1019 h 1203"/>
                <a:gd name="T38" fmla="*/ 1976 w 2157"/>
                <a:gd name="T39" fmla="*/ 1095 h 1203"/>
                <a:gd name="T40" fmla="*/ 1887 w 2157"/>
                <a:gd name="T41" fmla="*/ 1152 h 1203"/>
                <a:gd name="T42" fmla="*/ 1789 w 2157"/>
                <a:gd name="T43" fmla="*/ 1189 h 1203"/>
                <a:gd name="T44" fmla="*/ 1683 w 2157"/>
                <a:gd name="T45" fmla="*/ 1202 h 1203"/>
                <a:gd name="T46" fmla="*/ 1627 w 2157"/>
                <a:gd name="T47" fmla="*/ 1202 h 1203"/>
                <a:gd name="T48" fmla="*/ 1546 w 2157"/>
                <a:gd name="T49" fmla="*/ 1202 h 1203"/>
                <a:gd name="T50" fmla="*/ 1442 w 2157"/>
                <a:gd name="T51" fmla="*/ 1202 h 1203"/>
                <a:gd name="T52" fmla="*/ 1325 w 2157"/>
                <a:gd name="T53" fmla="*/ 1203 h 1203"/>
                <a:gd name="T54" fmla="*/ 1196 w 2157"/>
                <a:gd name="T55" fmla="*/ 1203 h 1203"/>
                <a:gd name="T56" fmla="*/ 1061 w 2157"/>
                <a:gd name="T57" fmla="*/ 1203 h 1203"/>
                <a:gd name="T58" fmla="*/ 926 w 2157"/>
                <a:gd name="T59" fmla="*/ 1203 h 1203"/>
                <a:gd name="T60" fmla="*/ 794 w 2157"/>
                <a:gd name="T61" fmla="*/ 1203 h 1203"/>
                <a:gd name="T62" fmla="*/ 674 w 2157"/>
                <a:gd name="T63" fmla="*/ 1203 h 1203"/>
                <a:gd name="T64" fmla="*/ 567 w 2157"/>
                <a:gd name="T65" fmla="*/ 1203 h 1203"/>
                <a:gd name="T66" fmla="*/ 480 w 2157"/>
                <a:gd name="T67" fmla="*/ 1203 h 1203"/>
                <a:gd name="T68" fmla="*/ 417 w 2157"/>
                <a:gd name="T69" fmla="*/ 1203 h 1203"/>
                <a:gd name="T70" fmla="*/ 348 w 2157"/>
                <a:gd name="T71" fmla="*/ 1200 h 1203"/>
                <a:gd name="T72" fmla="*/ 254 w 2157"/>
                <a:gd name="T73" fmla="*/ 1177 h 1203"/>
                <a:gd name="T74" fmla="*/ 169 w 2157"/>
                <a:gd name="T75" fmla="*/ 1131 h 1203"/>
                <a:gd name="T76" fmla="*/ 100 w 2157"/>
                <a:gd name="T77" fmla="*/ 1069 h 1203"/>
                <a:gd name="T78" fmla="*/ 45 w 2157"/>
                <a:gd name="T79" fmla="*/ 991 h 1203"/>
                <a:gd name="T80" fmla="*/ 11 w 2157"/>
                <a:gd name="T81" fmla="*/ 901 h 1203"/>
                <a:gd name="T82" fmla="*/ 0 w 2157"/>
                <a:gd name="T83" fmla="*/ 802 h 1203"/>
                <a:gd name="T84" fmla="*/ 11 w 2157"/>
                <a:gd name="T85" fmla="*/ 704 h 1203"/>
                <a:gd name="T86" fmla="*/ 45 w 2157"/>
                <a:gd name="T87" fmla="*/ 613 h 1203"/>
                <a:gd name="T88" fmla="*/ 100 w 2157"/>
                <a:gd name="T89" fmla="*/ 536 h 1203"/>
                <a:gd name="T90" fmla="*/ 169 w 2157"/>
                <a:gd name="T91" fmla="*/ 473 h 1203"/>
                <a:gd name="T92" fmla="*/ 254 w 2157"/>
                <a:gd name="T93" fmla="*/ 428 h 1203"/>
                <a:gd name="T94" fmla="*/ 348 w 2157"/>
                <a:gd name="T95" fmla="*/ 405 h 1203"/>
                <a:gd name="T96" fmla="*/ 434 w 2157"/>
                <a:gd name="T97" fmla="*/ 403 h 1203"/>
                <a:gd name="T98" fmla="*/ 473 w 2157"/>
                <a:gd name="T99" fmla="*/ 301 h 1203"/>
                <a:gd name="T100" fmla="*/ 529 w 2157"/>
                <a:gd name="T101" fmla="*/ 210 h 1203"/>
                <a:gd name="T102" fmla="*/ 602 w 2157"/>
                <a:gd name="T103" fmla="*/ 132 h 1203"/>
                <a:gd name="T104" fmla="*/ 689 w 2157"/>
                <a:gd name="T105" fmla="*/ 70 h 1203"/>
                <a:gd name="T106" fmla="*/ 788 w 2157"/>
                <a:gd name="T107" fmla="*/ 26 h 1203"/>
                <a:gd name="T108" fmla="*/ 896 w 2157"/>
                <a:gd name="T109" fmla="*/ 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57" h="1203">
                  <a:moveTo>
                    <a:pt x="953" y="0"/>
                  </a:moveTo>
                  <a:lnTo>
                    <a:pt x="1008" y="3"/>
                  </a:lnTo>
                  <a:lnTo>
                    <a:pt x="1062" y="12"/>
                  </a:lnTo>
                  <a:lnTo>
                    <a:pt x="1114" y="25"/>
                  </a:lnTo>
                  <a:lnTo>
                    <a:pt x="1163" y="43"/>
                  </a:lnTo>
                  <a:lnTo>
                    <a:pt x="1211" y="67"/>
                  </a:lnTo>
                  <a:lnTo>
                    <a:pt x="1256" y="94"/>
                  </a:lnTo>
                  <a:lnTo>
                    <a:pt x="1297" y="126"/>
                  </a:lnTo>
                  <a:lnTo>
                    <a:pt x="1335" y="161"/>
                  </a:lnTo>
                  <a:lnTo>
                    <a:pt x="1370" y="200"/>
                  </a:lnTo>
                  <a:lnTo>
                    <a:pt x="1401" y="243"/>
                  </a:lnTo>
                  <a:lnTo>
                    <a:pt x="1427" y="288"/>
                  </a:lnTo>
                  <a:lnTo>
                    <a:pt x="1450" y="337"/>
                  </a:lnTo>
                  <a:lnTo>
                    <a:pt x="1495" y="311"/>
                  </a:lnTo>
                  <a:lnTo>
                    <a:pt x="1541" y="290"/>
                  </a:lnTo>
                  <a:lnTo>
                    <a:pt x="1591" y="276"/>
                  </a:lnTo>
                  <a:lnTo>
                    <a:pt x="1644" y="266"/>
                  </a:lnTo>
                  <a:lnTo>
                    <a:pt x="1698" y="263"/>
                  </a:lnTo>
                  <a:lnTo>
                    <a:pt x="1752" y="266"/>
                  </a:lnTo>
                  <a:lnTo>
                    <a:pt x="1803" y="275"/>
                  </a:lnTo>
                  <a:lnTo>
                    <a:pt x="1853" y="289"/>
                  </a:lnTo>
                  <a:lnTo>
                    <a:pt x="1900" y="309"/>
                  </a:lnTo>
                  <a:lnTo>
                    <a:pt x="1945" y="335"/>
                  </a:lnTo>
                  <a:lnTo>
                    <a:pt x="1985" y="364"/>
                  </a:lnTo>
                  <a:lnTo>
                    <a:pt x="2023" y="398"/>
                  </a:lnTo>
                  <a:lnTo>
                    <a:pt x="2056" y="436"/>
                  </a:lnTo>
                  <a:lnTo>
                    <a:pt x="2085" y="477"/>
                  </a:lnTo>
                  <a:lnTo>
                    <a:pt x="2110" y="521"/>
                  </a:lnTo>
                  <a:lnTo>
                    <a:pt x="2130" y="569"/>
                  </a:lnTo>
                  <a:lnTo>
                    <a:pt x="2145" y="619"/>
                  </a:lnTo>
                  <a:lnTo>
                    <a:pt x="2154" y="671"/>
                  </a:lnTo>
                  <a:lnTo>
                    <a:pt x="2157" y="725"/>
                  </a:lnTo>
                  <a:lnTo>
                    <a:pt x="2154" y="779"/>
                  </a:lnTo>
                  <a:lnTo>
                    <a:pt x="2144" y="832"/>
                  </a:lnTo>
                  <a:lnTo>
                    <a:pt x="2128" y="882"/>
                  </a:lnTo>
                  <a:lnTo>
                    <a:pt x="2107" y="931"/>
                  </a:lnTo>
                  <a:lnTo>
                    <a:pt x="2081" y="977"/>
                  </a:lnTo>
                  <a:lnTo>
                    <a:pt x="2050" y="1019"/>
                  </a:lnTo>
                  <a:lnTo>
                    <a:pt x="2015" y="1059"/>
                  </a:lnTo>
                  <a:lnTo>
                    <a:pt x="1976" y="1095"/>
                  </a:lnTo>
                  <a:lnTo>
                    <a:pt x="1933" y="1125"/>
                  </a:lnTo>
                  <a:lnTo>
                    <a:pt x="1887" y="1152"/>
                  </a:lnTo>
                  <a:lnTo>
                    <a:pt x="1839" y="1173"/>
                  </a:lnTo>
                  <a:lnTo>
                    <a:pt x="1789" y="1189"/>
                  </a:lnTo>
                  <a:lnTo>
                    <a:pt x="1736" y="1199"/>
                  </a:lnTo>
                  <a:lnTo>
                    <a:pt x="1683" y="1202"/>
                  </a:lnTo>
                  <a:lnTo>
                    <a:pt x="1658" y="1202"/>
                  </a:lnTo>
                  <a:lnTo>
                    <a:pt x="1627" y="1202"/>
                  </a:lnTo>
                  <a:lnTo>
                    <a:pt x="1589" y="1202"/>
                  </a:lnTo>
                  <a:lnTo>
                    <a:pt x="1546" y="1202"/>
                  </a:lnTo>
                  <a:lnTo>
                    <a:pt x="1497" y="1202"/>
                  </a:lnTo>
                  <a:lnTo>
                    <a:pt x="1442" y="1202"/>
                  </a:lnTo>
                  <a:lnTo>
                    <a:pt x="1385" y="1202"/>
                  </a:lnTo>
                  <a:lnTo>
                    <a:pt x="1325" y="1203"/>
                  </a:lnTo>
                  <a:lnTo>
                    <a:pt x="1261" y="1203"/>
                  </a:lnTo>
                  <a:lnTo>
                    <a:pt x="1196" y="1203"/>
                  </a:lnTo>
                  <a:lnTo>
                    <a:pt x="1129" y="1203"/>
                  </a:lnTo>
                  <a:lnTo>
                    <a:pt x="1061" y="1203"/>
                  </a:lnTo>
                  <a:lnTo>
                    <a:pt x="993" y="1203"/>
                  </a:lnTo>
                  <a:lnTo>
                    <a:pt x="926" y="1203"/>
                  </a:lnTo>
                  <a:lnTo>
                    <a:pt x="859" y="1203"/>
                  </a:lnTo>
                  <a:lnTo>
                    <a:pt x="794" y="1203"/>
                  </a:lnTo>
                  <a:lnTo>
                    <a:pt x="733" y="1203"/>
                  </a:lnTo>
                  <a:lnTo>
                    <a:pt x="674" y="1203"/>
                  </a:lnTo>
                  <a:lnTo>
                    <a:pt x="618" y="1203"/>
                  </a:lnTo>
                  <a:lnTo>
                    <a:pt x="567" y="1203"/>
                  </a:lnTo>
                  <a:lnTo>
                    <a:pt x="520" y="1203"/>
                  </a:lnTo>
                  <a:lnTo>
                    <a:pt x="480" y="1203"/>
                  </a:lnTo>
                  <a:lnTo>
                    <a:pt x="445" y="1203"/>
                  </a:lnTo>
                  <a:lnTo>
                    <a:pt x="417" y="1203"/>
                  </a:lnTo>
                  <a:lnTo>
                    <a:pt x="398" y="1203"/>
                  </a:lnTo>
                  <a:lnTo>
                    <a:pt x="348" y="1200"/>
                  </a:lnTo>
                  <a:lnTo>
                    <a:pt x="300" y="1191"/>
                  </a:lnTo>
                  <a:lnTo>
                    <a:pt x="254" y="1177"/>
                  </a:lnTo>
                  <a:lnTo>
                    <a:pt x="210" y="1156"/>
                  </a:lnTo>
                  <a:lnTo>
                    <a:pt x="169" y="1131"/>
                  </a:lnTo>
                  <a:lnTo>
                    <a:pt x="133" y="1102"/>
                  </a:lnTo>
                  <a:lnTo>
                    <a:pt x="100" y="1069"/>
                  </a:lnTo>
                  <a:lnTo>
                    <a:pt x="70" y="1031"/>
                  </a:lnTo>
                  <a:lnTo>
                    <a:pt x="45" y="991"/>
                  </a:lnTo>
                  <a:lnTo>
                    <a:pt x="26" y="947"/>
                  </a:lnTo>
                  <a:lnTo>
                    <a:pt x="11" y="901"/>
                  </a:lnTo>
                  <a:lnTo>
                    <a:pt x="3" y="853"/>
                  </a:lnTo>
                  <a:lnTo>
                    <a:pt x="0" y="802"/>
                  </a:lnTo>
                  <a:lnTo>
                    <a:pt x="3" y="752"/>
                  </a:lnTo>
                  <a:lnTo>
                    <a:pt x="11" y="704"/>
                  </a:lnTo>
                  <a:lnTo>
                    <a:pt x="26" y="657"/>
                  </a:lnTo>
                  <a:lnTo>
                    <a:pt x="45" y="613"/>
                  </a:lnTo>
                  <a:lnTo>
                    <a:pt x="70" y="574"/>
                  </a:lnTo>
                  <a:lnTo>
                    <a:pt x="100" y="536"/>
                  </a:lnTo>
                  <a:lnTo>
                    <a:pt x="133" y="502"/>
                  </a:lnTo>
                  <a:lnTo>
                    <a:pt x="169" y="473"/>
                  </a:lnTo>
                  <a:lnTo>
                    <a:pt x="210" y="448"/>
                  </a:lnTo>
                  <a:lnTo>
                    <a:pt x="254" y="428"/>
                  </a:lnTo>
                  <a:lnTo>
                    <a:pt x="300" y="413"/>
                  </a:lnTo>
                  <a:lnTo>
                    <a:pt x="348" y="405"/>
                  </a:lnTo>
                  <a:lnTo>
                    <a:pt x="398" y="402"/>
                  </a:lnTo>
                  <a:lnTo>
                    <a:pt x="434" y="403"/>
                  </a:lnTo>
                  <a:lnTo>
                    <a:pt x="451" y="350"/>
                  </a:lnTo>
                  <a:lnTo>
                    <a:pt x="473" y="301"/>
                  </a:lnTo>
                  <a:lnTo>
                    <a:pt x="499" y="254"/>
                  </a:lnTo>
                  <a:lnTo>
                    <a:pt x="529" y="210"/>
                  </a:lnTo>
                  <a:lnTo>
                    <a:pt x="563" y="169"/>
                  </a:lnTo>
                  <a:lnTo>
                    <a:pt x="602" y="132"/>
                  </a:lnTo>
                  <a:lnTo>
                    <a:pt x="644" y="99"/>
                  </a:lnTo>
                  <a:lnTo>
                    <a:pt x="689" y="70"/>
                  </a:lnTo>
                  <a:lnTo>
                    <a:pt x="737" y="45"/>
                  </a:lnTo>
                  <a:lnTo>
                    <a:pt x="788" y="26"/>
                  </a:lnTo>
                  <a:lnTo>
                    <a:pt x="841" y="12"/>
                  </a:lnTo>
                  <a:lnTo>
                    <a:pt x="896" y="3"/>
                  </a:lnTo>
                  <a:lnTo>
                    <a:pt x="9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53" name="Freeform 1479">
              <a:extLst>
                <a:ext uri="{FF2B5EF4-FFF2-40B4-BE49-F238E27FC236}">
                  <a16:creationId xmlns:a16="http://schemas.microsoft.com/office/drawing/2014/main" id="{8B41D17B-ED8B-43C5-A338-3655D513F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1" y="3953"/>
              <a:ext cx="17" cy="34"/>
            </a:xfrm>
            <a:custGeom>
              <a:avLst/>
              <a:gdLst>
                <a:gd name="T0" fmla="*/ 149 w 298"/>
                <a:gd name="T1" fmla="*/ 0 h 598"/>
                <a:gd name="T2" fmla="*/ 179 w 298"/>
                <a:gd name="T3" fmla="*/ 3 h 598"/>
                <a:gd name="T4" fmla="*/ 207 w 298"/>
                <a:gd name="T5" fmla="*/ 11 h 598"/>
                <a:gd name="T6" fmla="*/ 232 w 298"/>
                <a:gd name="T7" fmla="*/ 25 h 598"/>
                <a:gd name="T8" fmla="*/ 254 w 298"/>
                <a:gd name="T9" fmla="*/ 44 h 598"/>
                <a:gd name="T10" fmla="*/ 273 w 298"/>
                <a:gd name="T11" fmla="*/ 66 h 598"/>
                <a:gd name="T12" fmla="*/ 286 w 298"/>
                <a:gd name="T13" fmla="*/ 91 h 598"/>
                <a:gd name="T14" fmla="*/ 295 w 298"/>
                <a:gd name="T15" fmla="*/ 119 h 598"/>
                <a:gd name="T16" fmla="*/ 298 w 298"/>
                <a:gd name="T17" fmla="*/ 149 h 598"/>
                <a:gd name="T18" fmla="*/ 298 w 298"/>
                <a:gd name="T19" fmla="*/ 448 h 598"/>
                <a:gd name="T20" fmla="*/ 295 w 298"/>
                <a:gd name="T21" fmla="*/ 479 h 598"/>
                <a:gd name="T22" fmla="*/ 286 w 298"/>
                <a:gd name="T23" fmla="*/ 507 h 598"/>
                <a:gd name="T24" fmla="*/ 273 w 298"/>
                <a:gd name="T25" fmla="*/ 532 h 598"/>
                <a:gd name="T26" fmla="*/ 254 w 298"/>
                <a:gd name="T27" fmla="*/ 554 h 598"/>
                <a:gd name="T28" fmla="*/ 232 w 298"/>
                <a:gd name="T29" fmla="*/ 573 h 598"/>
                <a:gd name="T30" fmla="*/ 207 w 298"/>
                <a:gd name="T31" fmla="*/ 587 h 598"/>
                <a:gd name="T32" fmla="*/ 179 w 298"/>
                <a:gd name="T33" fmla="*/ 595 h 598"/>
                <a:gd name="T34" fmla="*/ 149 w 298"/>
                <a:gd name="T35" fmla="*/ 598 h 598"/>
                <a:gd name="T36" fmla="*/ 120 w 298"/>
                <a:gd name="T37" fmla="*/ 595 h 598"/>
                <a:gd name="T38" fmla="*/ 92 w 298"/>
                <a:gd name="T39" fmla="*/ 587 h 598"/>
                <a:gd name="T40" fmla="*/ 65 w 298"/>
                <a:gd name="T41" fmla="*/ 573 h 598"/>
                <a:gd name="T42" fmla="*/ 44 w 298"/>
                <a:gd name="T43" fmla="*/ 554 h 598"/>
                <a:gd name="T44" fmla="*/ 26 w 298"/>
                <a:gd name="T45" fmla="*/ 532 h 598"/>
                <a:gd name="T46" fmla="*/ 12 w 298"/>
                <a:gd name="T47" fmla="*/ 507 h 598"/>
                <a:gd name="T48" fmla="*/ 3 w 298"/>
                <a:gd name="T49" fmla="*/ 479 h 598"/>
                <a:gd name="T50" fmla="*/ 0 w 298"/>
                <a:gd name="T51" fmla="*/ 448 h 598"/>
                <a:gd name="T52" fmla="*/ 0 w 298"/>
                <a:gd name="T53" fmla="*/ 149 h 598"/>
                <a:gd name="T54" fmla="*/ 3 w 298"/>
                <a:gd name="T55" fmla="*/ 119 h 598"/>
                <a:gd name="T56" fmla="*/ 12 w 298"/>
                <a:gd name="T57" fmla="*/ 91 h 598"/>
                <a:gd name="T58" fmla="*/ 26 w 298"/>
                <a:gd name="T59" fmla="*/ 66 h 598"/>
                <a:gd name="T60" fmla="*/ 44 w 298"/>
                <a:gd name="T61" fmla="*/ 44 h 598"/>
                <a:gd name="T62" fmla="*/ 65 w 298"/>
                <a:gd name="T63" fmla="*/ 25 h 598"/>
                <a:gd name="T64" fmla="*/ 92 w 298"/>
                <a:gd name="T65" fmla="*/ 11 h 598"/>
                <a:gd name="T66" fmla="*/ 120 w 298"/>
                <a:gd name="T67" fmla="*/ 3 h 598"/>
                <a:gd name="T68" fmla="*/ 149 w 298"/>
                <a:gd name="T69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8" h="598">
                  <a:moveTo>
                    <a:pt x="149" y="0"/>
                  </a:moveTo>
                  <a:lnTo>
                    <a:pt x="179" y="3"/>
                  </a:lnTo>
                  <a:lnTo>
                    <a:pt x="207" y="11"/>
                  </a:lnTo>
                  <a:lnTo>
                    <a:pt x="232" y="25"/>
                  </a:lnTo>
                  <a:lnTo>
                    <a:pt x="254" y="44"/>
                  </a:lnTo>
                  <a:lnTo>
                    <a:pt x="273" y="66"/>
                  </a:lnTo>
                  <a:lnTo>
                    <a:pt x="286" y="91"/>
                  </a:lnTo>
                  <a:lnTo>
                    <a:pt x="295" y="119"/>
                  </a:lnTo>
                  <a:lnTo>
                    <a:pt x="298" y="149"/>
                  </a:lnTo>
                  <a:lnTo>
                    <a:pt x="298" y="448"/>
                  </a:lnTo>
                  <a:lnTo>
                    <a:pt x="295" y="479"/>
                  </a:lnTo>
                  <a:lnTo>
                    <a:pt x="286" y="507"/>
                  </a:lnTo>
                  <a:lnTo>
                    <a:pt x="273" y="532"/>
                  </a:lnTo>
                  <a:lnTo>
                    <a:pt x="254" y="554"/>
                  </a:lnTo>
                  <a:lnTo>
                    <a:pt x="232" y="573"/>
                  </a:lnTo>
                  <a:lnTo>
                    <a:pt x="207" y="587"/>
                  </a:lnTo>
                  <a:lnTo>
                    <a:pt x="179" y="595"/>
                  </a:lnTo>
                  <a:lnTo>
                    <a:pt x="149" y="598"/>
                  </a:lnTo>
                  <a:lnTo>
                    <a:pt x="120" y="595"/>
                  </a:lnTo>
                  <a:lnTo>
                    <a:pt x="92" y="587"/>
                  </a:lnTo>
                  <a:lnTo>
                    <a:pt x="65" y="573"/>
                  </a:lnTo>
                  <a:lnTo>
                    <a:pt x="44" y="554"/>
                  </a:lnTo>
                  <a:lnTo>
                    <a:pt x="26" y="532"/>
                  </a:lnTo>
                  <a:lnTo>
                    <a:pt x="12" y="507"/>
                  </a:lnTo>
                  <a:lnTo>
                    <a:pt x="3" y="479"/>
                  </a:lnTo>
                  <a:lnTo>
                    <a:pt x="0" y="448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2" y="91"/>
                  </a:lnTo>
                  <a:lnTo>
                    <a:pt x="26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54" name="Freeform 1480">
              <a:extLst>
                <a:ext uri="{FF2B5EF4-FFF2-40B4-BE49-F238E27FC236}">
                  <a16:creationId xmlns:a16="http://schemas.microsoft.com/office/drawing/2014/main" id="{B45AC140-EFEF-433E-8334-A5751E3D7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" y="3891"/>
              <a:ext cx="33" cy="17"/>
            </a:xfrm>
            <a:custGeom>
              <a:avLst/>
              <a:gdLst>
                <a:gd name="T0" fmla="*/ 149 w 595"/>
                <a:gd name="T1" fmla="*/ 0 h 298"/>
                <a:gd name="T2" fmla="*/ 446 w 595"/>
                <a:gd name="T3" fmla="*/ 0 h 298"/>
                <a:gd name="T4" fmla="*/ 476 w 595"/>
                <a:gd name="T5" fmla="*/ 3 h 298"/>
                <a:gd name="T6" fmla="*/ 504 w 595"/>
                <a:gd name="T7" fmla="*/ 11 h 298"/>
                <a:gd name="T8" fmla="*/ 529 w 595"/>
                <a:gd name="T9" fmla="*/ 25 h 298"/>
                <a:gd name="T10" fmla="*/ 551 w 595"/>
                <a:gd name="T11" fmla="*/ 44 h 298"/>
                <a:gd name="T12" fmla="*/ 570 w 595"/>
                <a:gd name="T13" fmla="*/ 66 h 298"/>
                <a:gd name="T14" fmla="*/ 583 w 595"/>
                <a:gd name="T15" fmla="*/ 91 h 298"/>
                <a:gd name="T16" fmla="*/ 592 w 595"/>
                <a:gd name="T17" fmla="*/ 119 h 298"/>
                <a:gd name="T18" fmla="*/ 595 w 595"/>
                <a:gd name="T19" fmla="*/ 149 h 298"/>
                <a:gd name="T20" fmla="*/ 592 w 595"/>
                <a:gd name="T21" fmla="*/ 179 h 298"/>
                <a:gd name="T22" fmla="*/ 583 w 595"/>
                <a:gd name="T23" fmla="*/ 207 h 298"/>
                <a:gd name="T24" fmla="*/ 570 w 595"/>
                <a:gd name="T25" fmla="*/ 232 h 298"/>
                <a:gd name="T26" fmla="*/ 551 w 595"/>
                <a:gd name="T27" fmla="*/ 255 h 298"/>
                <a:gd name="T28" fmla="*/ 529 w 595"/>
                <a:gd name="T29" fmla="*/ 273 h 298"/>
                <a:gd name="T30" fmla="*/ 504 w 595"/>
                <a:gd name="T31" fmla="*/ 287 h 298"/>
                <a:gd name="T32" fmla="*/ 476 w 595"/>
                <a:gd name="T33" fmla="*/ 295 h 298"/>
                <a:gd name="T34" fmla="*/ 446 w 595"/>
                <a:gd name="T35" fmla="*/ 298 h 298"/>
                <a:gd name="T36" fmla="*/ 149 w 595"/>
                <a:gd name="T37" fmla="*/ 298 h 298"/>
                <a:gd name="T38" fmla="*/ 119 w 595"/>
                <a:gd name="T39" fmla="*/ 295 h 298"/>
                <a:gd name="T40" fmla="*/ 90 w 595"/>
                <a:gd name="T41" fmla="*/ 287 h 298"/>
                <a:gd name="T42" fmla="*/ 65 w 595"/>
                <a:gd name="T43" fmla="*/ 273 h 298"/>
                <a:gd name="T44" fmla="*/ 44 w 595"/>
                <a:gd name="T45" fmla="*/ 255 h 298"/>
                <a:gd name="T46" fmla="*/ 26 w 595"/>
                <a:gd name="T47" fmla="*/ 232 h 298"/>
                <a:gd name="T48" fmla="*/ 11 w 595"/>
                <a:gd name="T49" fmla="*/ 207 h 298"/>
                <a:gd name="T50" fmla="*/ 3 w 595"/>
                <a:gd name="T51" fmla="*/ 179 h 298"/>
                <a:gd name="T52" fmla="*/ 0 w 595"/>
                <a:gd name="T53" fmla="*/ 149 h 298"/>
                <a:gd name="T54" fmla="*/ 3 w 595"/>
                <a:gd name="T55" fmla="*/ 119 h 298"/>
                <a:gd name="T56" fmla="*/ 11 w 595"/>
                <a:gd name="T57" fmla="*/ 91 h 298"/>
                <a:gd name="T58" fmla="*/ 26 w 595"/>
                <a:gd name="T59" fmla="*/ 66 h 298"/>
                <a:gd name="T60" fmla="*/ 44 w 595"/>
                <a:gd name="T61" fmla="*/ 44 h 298"/>
                <a:gd name="T62" fmla="*/ 65 w 595"/>
                <a:gd name="T63" fmla="*/ 25 h 298"/>
                <a:gd name="T64" fmla="*/ 90 w 595"/>
                <a:gd name="T65" fmla="*/ 11 h 298"/>
                <a:gd name="T66" fmla="*/ 119 w 595"/>
                <a:gd name="T67" fmla="*/ 3 h 298"/>
                <a:gd name="T68" fmla="*/ 149 w 595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5" h="298">
                  <a:moveTo>
                    <a:pt x="149" y="0"/>
                  </a:moveTo>
                  <a:lnTo>
                    <a:pt x="446" y="0"/>
                  </a:lnTo>
                  <a:lnTo>
                    <a:pt x="476" y="3"/>
                  </a:lnTo>
                  <a:lnTo>
                    <a:pt x="504" y="11"/>
                  </a:lnTo>
                  <a:lnTo>
                    <a:pt x="529" y="25"/>
                  </a:lnTo>
                  <a:lnTo>
                    <a:pt x="551" y="44"/>
                  </a:lnTo>
                  <a:lnTo>
                    <a:pt x="570" y="66"/>
                  </a:lnTo>
                  <a:lnTo>
                    <a:pt x="583" y="91"/>
                  </a:lnTo>
                  <a:lnTo>
                    <a:pt x="592" y="119"/>
                  </a:lnTo>
                  <a:lnTo>
                    <a:pt x="595" y="149"/>
                  </a:lnTo>
                  <a:lnTo>
                    <a:pt x="592" y="179"/>
                  </a:lnTo>
                  <a:lnTo>
                    <a:pt x="583" y="207"/>
                  </a:lnTo>
                  <a:lnTo>
                    <a:pt x="570" y="232"/>
                  </a:lnTo>
                  <a:lnTo>
                    <a:pt x="551" y="255"/>
                  </a:lnTo>
                  <a:lnTo>
                    <a:pt x="529" y="273"/>
                  </a:lnTo>
                  <a:lnTo>
                    <a:pt x="504" y="287"/>
                  </a:lnTo>
                  <a:lnTo>
                    <a:pt x="476" y="295"/>
                  </a:lnTo>
                  <a:lnTo>
                    <a:pt x="446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0" y="287"/>
                  </a:lnTo>
                  <a:lnTo>
                    <a:pt x="65" y="273"/>
                  </a:lnTo>
                  <a:lnTo>
                    <a:pt x="44" y="255"/>
                  </a:lnTo>
                  <a:lnTo>
                    <a:pt x="26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6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0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55" name="Freeform 1481">
              <a:extLst>
                <a:ext uri="{FF2B5EF4-FFF2-40B4-BE49-F238E27FC236}">
                  <a16:creationId xmlns:a16="http://schemas.microsoft.com/office/drawing/2014/main" id="{6B0B8B30-366F-4E7B-9068-DFD718265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1" y="3903"/>
              <a:ext cx="17" cy="34"/>
            </a:xfrm>
            <a:custGeom>
              <a:avLst/>
              <a:gdLst>
                <a:gd name="T0" fmla="*/ 149 w 298"/>
                <a:gd name="T1" fmla="*/ 0 h 599"/>
                <a:gd name="T2" fmla="*/ 179 w 298"/>
                <a:gd name="T3" fmla="*/ 3 h 599"/>
                <a:gd name="T4" fmla="*/ 207 w 298"/>
                <a:gd name="T5" fmla="*/ 11 h 599"/>
                <a:gd name="T6" fmla="*/ 232 w 298"/>
                <a:gd name="T7" fmla="*/ 25 h 599"/>
                <a:gd name="T8" fmla="*/ 254 w 298"/>
                <a:gd name="T9" fmla="*/ 44 h 599"/>
                <a:gd name="T10" fmla="*/ 273 w 298"/>
                <a:gd name="T11" fmla="*/ 66 h 599"/>
                <a:gd name="T12" fmla="*/ 286 w 298"/>
                <a:gd name="T13" fmla="*/ 91 h 599"/>
                <a:gd name="T14" fmla="*/ 295 w 298"/>
                <a:gd name="T15" fmla="*/ 119 h 599"/>
                <a:gd name="T16" fmla="*/ 298 w 298"/>
                <a:gd name="T17" fmla="*/ 149 h 599"/>
                <a:gd name="T18" fmla="*/ 298 w 298"/>
                <a:gd name="T19" fmla="*/ 449 h 599"/>
                <a:gd name="T20" fmla="*/ 295 w 298"/>
                <a:gd name="T21" fmla="*/ 479 h 599"/>
                <a:gd name="T22" fmla="*/ 286 w 298"/>
                <a:gd name="T23" fmla="*/ 507 h 599"/>
                <a:gd name="T24" fmla="*/ 273 w 298"/>
                <a:gd name="T25" fmla="*/ 533 h 599"/>
                <a:gd name="T26" fmla="*/ 254 w 298"/>
                <a:gd name="T27" fmla="*/ 555 h 599"/>
                <a:gd name="T28" fmla="*/ 232 w 298"/>
                <a:gd name="T29" fmla="*/ 572 h 599"/>
                <a:gd name="T30" fmla="*/ 207 w 298"/>
                <a:gd name="T31" fmla="*/ 586 h 599"/>
                <a:gd name="T32" fmla="*/ 179 w 298"/>
                <a:gd name="T33" fmla="*/ 596 h 599"/>
                <a:gd name="T34" fmla="*/ 149 w 298"/>
                <a:gd name="T35" fmla="*/ 599 h 599"/>
                <a:gd name="T36" fmla="*/ 120 w 298"/>
                <a:gd name="T37" fmla="*/ 596 h 599"/>
                <a:gd name="T38" fmla="*/ 92 w 298"/>
                <a:gd name="T39" fmla="*/ 586 h 599"/>
                <a:gd name="T40" fmla="*/ 65 w 298"/>
                <a:gd name="T41" fmla="*/ 572 h 599"/>
                <a:gd name="T42" fmla="*/ 44 w 298"/>
                <a:gd name="T43" fmla="*/ 555 h 599"/>
                <a:gd name="T44" fmla="*/ 26 w 298"/>
                <a:gd name="T45" fmla="*/ 533 h 599"/>
                <a:gd name="T46" fmla="*/ 12 w 298"/>
                <a:gd name="T47" fmla="*/ 507 h 599"/>
                <a:gd name="T48" fmla="*/ 3 w 298"/>
                <a:gd name="T49" fmla="*/ 479 h 599"/>
                <a:gd name="T50" fmla="*/ 0 w 298"/>
                <a:gd name="T51" fmla="*/ 449 h 599"/>
                <a:gd name="T52" fmla="*/ 0 w 298"/>
                <a:gd name="T53" fmla="*/ 149 h 599"/>
                <a:gd name="T54" fmla="*/ 3 w 298"/>
                <a:gd name="T55" fmla="*/ 119 h 599"/>
                <a:gd name="T56" fmla="*/ 12 w 298"/>
                <a:gd name="T57" fmla="*/ 91 h 599"/>
                <a:gd name="T58" fmla="*/ 26 w 298"/>
                <a:gd name="T59" fmla="*/ 66 h 599"/>
                <a:gd name="T60" fmla="*/ 44 w 298"/>
                <a:gd name="T61" fmla="*/ 44 h 599"/>
                <a:gd name="T62" fmla="*/ 65 w 298"/>
                <a:gd name="T63" fmla="*/ 25 h 599"/>
                <a:gd name="T64" fmla="*/ 92 w 298"/>
                <a:gd name="T65" fmla="*/ 11 h 599"/>
                <a:gd name="T66" fmla="*/ 120 w 298"/>
                <a:gd name="T67" fmla="*/ 3 h 599"/>
                <a:gd name="T68" fmla="*/ 149 w 298"/>
                <a:gd name="T6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8" h="599">
                  <a:moveTo>
                    <a:pt x="149" y="0"/>
                  </a:moveTo>
                  <a:lnTo>
                    <a:pt x="179" y="3"/>
                  </a:lnTo>
                  <a:lnTo>
                    <a:pt x="207" y="11"/>
                  </a:lnTo>
                  <a:lnTo>
                    <a:pt x="232" y="25"/>
                  </a:lnTo>
                  <a:lnTo>
                    <a:pt x="254" y="44"/>
                  </a:lnTo>
                  <a:lnTo>
                    <a:pt x="273" y="66"/>
                  </a:lnTo>
                  <a:lnTo>
                    <a:pt x="286" y="91"/>
                  </a:lnTo>
                  <a:lnTo>
                    <a:pt x="295" y="119"/>
                  </a:lnTo>
                  <a:lnTo>
                    <a:pt x="298" y="149"/>
                  </a:lnTo>
                  <a:lnTo>
                    <a:pt x="298" y="449"/>
                  </a:lnTo>
                  <a:lnTo>
                    <a:pt x="295" y="479"/>
                  </a:lnTo>
                  <a:lnTo>
                    <a:pt x="286" y="507"/>
                  </a:lnTo>
                  <a:lnTo>
                    <a:pt x="273" y="533"/>
                  </a:lnTo>
                  <a:lnTo>
                    <a:pt x="254" y="555"/>
                  </a:lnTo>
                  <a:lnTo>
                    <a:pt x="232" y="572"/>
                  </a:lnTo>
                  <a:lnTo>
                    <a:pt x="207" y="586"/>
                  </a:lnTo>
                  <a:lnTo>
                    <a:pt x="179" y="596"/>
                  </a:lnTo>
                  <a:lnTo>
                    <a:pt x="149" y="599"/>
                  </a:lnTo>
                  <a:lnTo>
                    <a:pt x="120" y="596"/>
                  </a:lnTo>
                  <a:lnTo>
                    <a:pt x="92" y="586"/>
                  </a:lnTo>
                  <a:lnTo>
                    <a:pt x="65" y="572"/>
                  </a:lnTo>
                  <a:lnTo>
                    <a:pt x="44" y="555"/>
                  </a:lnTo>
                  <a:lnTo>
                    <a:pt x="26" y="533"/>
                  </a:lnTo>
                  <a:lnTo>
                    <a:pt x="12" y="507"/>
                  </a:lnTo>
                  <a:lnTo>
                    <a:pt x="3" y="479"/>
                  </a:lnTo>
                  <a:lnTo>
                    <a:pt x="0" y="44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2" y="91"/>
                  </a:lnTo>
                  <a:lnTo>
                    <a:pt x="26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56" name="Freeform 1482">
              <a:extLst>
                <a:ext uri="{FF2B5EF4-FFF2-40B4-BE49-F238E27FC236}">
                  <a16:creationId xmlns:a16="http://schemas.microsoft.com/office/drawing/2014/main" id="{42DD229D-BC41-4361-9B36-F604283F2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" y="4020"/>
              <a:ext cx="33" cy="16"/>
            </a:xfrm>
            <a:custGeom>
              <a:avLst/>
              <a:gdLst>
                <a:gd name="T0" fmla="*/ 148 w 595"/>
                <a:gd name="T1" fmla="*/ 0 h 299"/>
                <a:gd name="T2" fmla="*/ 446 w 595"/>
                <a:gd name="T3" fmla="*/ 0 h 299"/>
                <a:gd name="T4" fmla="*/ 477 w 595"/>
                <a:gd name="T5" fmla="*/ 3 h 299"/>
                <a:gd name="T6" fmla="*/ 504 w 595"/>
                <a:gd name="T7" fmla="*/ 12 h 299"/>
                <a:gd name="T8" fmla="*/ 530 w 595"/>
                <a:gd name="T9" fmla="*/ 25 h 299"/>
                <a:gd name="T10" fmla="*/ 552 w 595"/>
                <a:gd name="T11" fmla="*/ 44 h 299"/>
                <a:gd name="T12" fmla="*/ 569 w 595"/>
                <a:gd name="T13" fmla="*/ 66 h 299"/>
                <a:gd name="T14" fmla="*/ 583 w 595"/>
                <a:gd name="T15" fmla="*/ 91 h 299"/>
                <a:gd name="T16" fmla="*/ 592 w 595"/>
                <a:gd name="T17" fmla="*/ 120 h 299"/>
                <a:gd name="T18" fmla="*/ 595 w 595"/>
                <a:gd name="T19" fmla="*/ 150 h 299"/>
                <a:gd name="T20" fmla="*/ 592 w 595"/>
                <a:gd name="T21" fmla="*/ 179 h 299"/>
                <a:gd name="T22" fmla="*/ 583 w 595"/>
                <a:gd name="T23" fmla="*/ 208 h 299"/>
                <a:gd name="T24" fmla="*/ 569 w 595"/>
                <a:gd name="T25" fmla="*/ 233 h 299"/>
                <a:gd name="T26" fmla="*/ 552 w 595"/>
                <a:gd name="T27" fmla="*/ 255 h 299"/>
                <a:gd name="T28" fmla="*/ 530 w 595"/>
                <a:gd name="T29" fmla="*/ 274 h 299"/>
                <a:gd name="T30" fmla="*/ 504 w 595"/>
                <a:gd name="T31" fmla="*/ 287 h 299"/>
                <a:gd name="T32" fmla="*/ 477 w 595"/>
                <a:gd name="T33" fmla="*/ 296 h 299"/>
                <a:gd name="T34" fmla="*/ 446 w 595"/>
                <a:gd name="T35" fmla="*/ 299 h 299"/>
                <a:gd name="T36" fmla="*/ 148 w 595"/>
                <a:gd name="T37" fmla="*/ 299 h 299"/>
                <a:gd name="T38" fmla="*/ 119 w 595"/>
                <a:gd name="T39" fmla="*/ 296 h 299"/>
                <a:gd name="T40" fmla="*/ 91 w 595"/>
                <a:gd name="T41" fmla="*/ 287 h 299"/>
                <a:gd name="T42" fmla="*/ 66 w 595"/>
                <a:gd name="T43" fmla="*/ 274 h 299"/>
                <a:gd name="T44" fmla="*/ 44 w 595"/>
                <a:gd name="T45" fmla="*/ 255 h 299"/>
                <a:gd name="T46" fmla="*/ 25 w 595"/>
                <a:gd name="T47" fmla="*/ 233 h 299"/>
                <a:gd name="T48" fmla="*/ 12 w 595"/>
                <a:gd name="T49" fmla="*/ 208 h 299"/>
                <a:gd name="T50" fmla="*/ 4 w 595"/>
                <a:gd name="T51" fmla="*/ 179 h 299"/>
                <a:gd name="T52" fmla="*/ 0 w 595"/>
                <a:gd name="T53" fmla="*/ 150 h 299"/>
                <a:gd name="T54" fmla="*/ 4 w 595"/>
                <a:gd name="T55" fmla="*/ 120 h 299"/>
                <a:gd name="T56" fmla="*/ 12 w 595"/>
                <a:gd name="T57" fmla="*/ 91 h 299"/>
                <a:gd name="T58" fmla="*/ 25 w 595"/>
                <a:gd name="T59" fmla="*/ 66 h 299"/>
                <a:gd name="T60" fmla="*/ 44 w 595"/>
                <a:gd name="T61" fmla="*/ 44 h 299"/>
                <a:gd name="T62" fmla="*/ 66 w 595"/>
                <a:gd name="T63" fmla="*/ 25 h 299"/>
                <a:gd name="T64" fmla="*/ 91 w 595"/>
                <a:gd name="T65" fmla="*/ 12 h 299"/>
                <a:gd name="T66" fmla="*/ 119 w 595"/>
                <a:gd name="T67" fmla="*/ 3 h 299"/>
                <a:gd name="T68" fmla="*/ 148 w 595"/>
                <a:gd name="T69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5" h="299">
                  <a:moveTo>
                    <a:pt x="148" y="0"/>
                  </a:moveTo>
                  <a:lnTo>
                    <a:pt x="446" y="0"/>
                  </a:lnTo>
                  <a:lnTo>
                    <a:pt x="477" y="3"/>
                  </a:lnTo>
                  <a:lnTo>
                    <a:pt x="504" y="12"/>
                  </a:lnTo>
                  <a:lnTo>
                    <a:pt x="530" y="25"/>
                  </a:lnTo>
                  <a:lnTo>
                    <a:pt x="552" y="44"/>
                  </a:lnTo>
                  <a:lnTo>
                    <a:pt x="569" y="66"/>
                  </a:lnTo>
                  <a:lnTo>
                    <a:pt x="583" y="91"/>
                  </a:lnTo>
                  <a:lnTo>
                    <a:pt x="592" y="120"/>
                  </a:lnTo>
                  <a:lnTo>
                    <a:pt x="595" y="150"/>
                  </a:lnTo>
                  <a:lnTo>
                    <a:pt x="592" y="179"/>
                  </a:lnTo>
                  <a:lnTo>
                    <a:pt x="583" y="208"/>
                  </a:lnTo>
                  <a:lnTo>
                    <a:pt x="569" y="233"/>
                  </a:lnTo>
                  <a:lnTo>
                    <a:pt x="552" y="255"/>
                  </a:lnTo>
                  <a:lnTo>
                    <a:pt x="530" y="274"/>
                  </a:lnTo>
                  <a:lnTo>
                    <a:pt x="504" y="287"/>
                  </a:lnTo>
                  <a:lnTo>
                    <a:pt x="477" y="296"/>
                  </a:lnTo>
                  <a:lnTo>
                    <a:pt x="446" y="299"/>
                  </a:lnTo>
                  <a:lnTo>
                    <a:pt x="148" y="299"/>
                  </a:lnTo>
                  <a:lnTo>
                    <a:pt x="119" y="296"/>
                  </a:lnTo>
                  <a:lnTo>
                    <a:pt x="91" y="287"/>
                  </a:lnTo>
                  <a:lnTo>
                    <a:pt x="66" y="274"/>
                  </a:lnTo>
                  <a:lnTo>
                    <a:pt x="44" y="255"/>
                  </a:lnTo>
                  <a:lnTo>
                    <a:pt x="25" y="233"/>
                  </a:lnTo>
                  <a:lnTo>
                    <a:pt x="12" y="208"/>
                  </a:lnTo>
                  <a:lnTo>
                    <a:pt x="4" y="179"/>
                  </a:lnTo>
                  <a:lnTo>
                    <a:pt x="0" y="150"/>
                  </a:lnTo>
                  <a:lnTo>
                    <a:pt x="4" y="120"/>
                  </a:lnTo>
                  <a:lnTo>
                    <a:pt x="12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6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86" name="Freeform 1483">
              <a:extLst>
                <a:ext uri="{FF2B5EF4-FFF2-40B4-BE49-F238E27FC236}">
                  <a16:creationId xmlns:a16="http://schemas.microsoft.com/office/drawing/2014/main" id="{9118E3D4-0C38-41DB-93BA-EEAC62C07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8" y="3941"/>
              <a:ext cx="17" cy="33"/>
            </a:xfrm>
            <a:custGeom>
              <a:avLst/>
              <a:gdLst>
                <a:gd name="T0" fmla="*/ 148 w 297"/>
                <a:gd name="T1" fmla="*/ 0 h 599"/>
                <a:gd name="T2" fmla="*/ 178 w 297"/>
                <a:gd name="T3" fmla="*/ 3 h 599"/>
                <a:gd name="T4" fmla="*/ 207 w 297"/>
                <a:gd name="T5" fmla="*/ 12 h 599"/>
                <a:gd name="T6" fmla="*/ 232 w 297"/>
                <a:gd name="T7" fmla="*/ 25 h 599"/>
                <a:gd name="T8" fmla="*/ 254 w 297"/>
                <a:gd name="T9" fmla="*/ 44 h 599"/>
                <a:gd name="T10" fmla="*/ 272 w 297"/>
                <a:gd name="T11" fmla="*/ 66 h 599"/>
                <a:gd name="T12" fmla="*/ 286 w 297"/>
                <a:gd name="T13" fmla="*/ 91 h 599"/>
                <a:gd name="T14" fmla="*/ 294 w 297"/>
                <a:gd name="T15" fmla="*/ 120 h 599"/>
                <a:gd name="T16" fmla="*/ 297 w 297"/>
                <a:gd name="T17" fmla="*/ 150 h 599"/>
                <a:gd name="T18" fmla="*/ 297 w 297"/>
                <a:gd name="T19" fmla="*/ 449 h 599"/>
                <a:gd name="T20" fmla="*/ 294 w 297"/>
                <a:gd name="T21" fmla="*/ 479 h 599"/>
                <a:gd name="T22" fmla="*/ 286 w 297"/>
                <a:gd name="T23" fmla="*/ 508 h 599"/>
                <a:gd name="T24" fmla="*/ 272 w 297"/>
                <a:gd name="T25" fmla="*/ 533 h 599"/>
                <a:gd name="T26" fmla="*/ 254 w 297"/>
                <a:gd name="T27" fmla="*/ 555 h 599"/>
                <a:gd name="T28" fmla="*/ 232 w 297"/>
                <a:gd name="T29" fmla="*/ 573 h 599"/>
                <a:gd name="T30" fmla="*/ 207 w 297"/>
                <a:gd name="T31" fmla="*/ 587 h 599"/>
                <a:gd name="T32" fmla="*/ 178 w 297"/>
                <a:gd name="T33" fmla="*/ 596 h 599"/>
                <a:gd name="T34" fmla="*/ 148 w 297"/>
                <a:gd name="T35" fmla="*/ 599 h 599"/>
                <a:gd name="T36" fmla="*/ 119 w 297"/>
                <a:gd name="T37" fmla="*/ 596 h 599"/>
                <a:gd name="T38" fmla="*/ 91 w 297"/>
                <a:gd name="T39" fmla="*/ 587 h 599"/>
                <a:gd name="T40" fmla="*/ 66 w 297"/>
                <a:gd name="T41" fmla="*/ 573 h 599"/>
                <a:gd name="T42" fmla="*/ 44 w 297"/>
                <a:gd name="T43" fmla="*/ 555 h 599"/>
                <a:gd name="T44" fmla="*/ 25 w 297"/>
                <a:gd name="T45" fmla="*/ 533 h 599"/>
                <a:gd name="T46" fmla="*/ 12 w 297"/>
                <a:gd name="T47" fmla="*/ 508 h 599"/>
                <a:gd name="T48" fmla="*/ 3 w 297"/>
                <a:gd name="T49" fmla="*/ 479 h 599"/>
                <a:gd name="T50" fmla="*/ 0 w 297"/>
                <a:gd name="T51" fmla="*/ 449 h 599"/>
                <a:gd name="T52" fmla="*/ 0 w 297"/>
                <a:gd name="T53" fmla="*/ 150 h 599"/>
                <a:gd name="T54" fmla="*/ 3 w 297"/>
                <a:gd name="T55" fmla="*/ 120 h 599"/>
                <a:gd name="T56" fmla="*/ 12 w 297"/>
                <a:gd name="T57" fmla="*/ 91 h 599"/>
                <a:gd name="T58" fmla="*/ 25 w 297"/>
                <a:gd name="T59" fmla="*/ 66 h 599"/>
                <a:gd name="T60" fmla="*/ 44 w 297"/>
                <a:gd name="T61" fmla="*/ 44 h 599"/>
                <a:gd name="T62" fmla="*/ 66 w 297"/>
                <a:gd name="T63" fmla="*/ 25 h 599"/>
                <a:gd name="T64" fmla="*/ 91 w 297"/>
                <a:gd name="T65" fmla="*/ 12 h 599"/>
                <a:gd name="T66" fmla="*/ 119 w 297"/>
                <a:gd name="T67" fmla="*/ 3 h 599"/>
                <a:gd name="T68" fmla="*/ 148 w 297"/>
                <a:gd name="T6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7" h="599">
                  <a:moveTo>
                    <a:pt x="148" y="0"/>
                  </a:moveTo>
                  <a:lnTo>
                    <a:pt x="178" y="3"/>
                  </a:lnTo>
                  <a:lnTo>
                    <a:pt x="207" y="12"/>
                  </a:lnTo>
                  <a:lnTo>
                    <a:pt x="232" y="25"/>
                  </a:lnTo>
                  <a:lnTo>
                    <a:pt x="254" y="44"/>
                  </a:lnTo>
                  <a:lnTo>
                    <a:pt x="272" y="66"/>
                  </a:lnTo>
                  <a:lnTo>
                    <a:pt x="286" y="91"/>
                  </a:lnTo>
                  <a:lnTo>
                    <a:pt x="294" y="120"/>
                  </a:lnTo>
                  <a:lnTo>
                    <a:pt x="297" y="150"/>
                  </a:lnTo>
                  <a:lnTo>
                    <a:pt x="297" y="449"/>
                  </a:lnTo>
                  <a:lnTo>
                    <a:pt x="294" y="479"/>
                  </a:lnTo>
                  <a:lnTo>
                    <a:pt x="286" y="508"/>
                  </a:lnTo>
                  <a:lnTo>
                    <a:pt x="272" y="533"/>
                  </a:lnTo>
                  <a:lnTo>
                    <a:pt x="254" y="555"/>
                  </a:lnTo>
                  <a:lnTo>
                    <a:pt x="232" y="573"/>
                  </a:lnTo>
                  <a:lnTo>
                    <a:pt x="207" y="587"/>
                  </a:lnTo>
                  <a:lnTo>
                    <a:pt x="178" y="596"/>
                  </a:lnTo>
                  <a:lnTo>
                    <a:pt x="148" y="599"/>
                  </a:lnTo>
                  <a:lnTo>
                    <a:pt x="119" y="596"/>
                  </a:lnTo>
                  <a:lnTo>
                    <a:pt x="91" y="587"/>
                  </a:lnTo>
                  <a:lnTo>
                    <a:pt x="66" y="573"/>
                  </a:lnTo>
                  <a:lnTo>
                    <a:pt x="44" y="555"/>
                  </a:lnTo>
                  <a:lnTo>
                    <a:pt x="25" y="533"/>
                  </a:lnTo>
                  <a:lnTo>
                    <a:pt x="12" y="508"/>
                  </a:lnTo>
                  <a:lnTo>
                    <a:pt x="3" y="479"/>
                  </a:lnTo>
                  <a:lnTo>
                    <a:pt x="0" y="449"/>
                  </a:lnTo>
                  <a:lnTo>
                    <a:pt x="0" y="150"/>
                  </a:lnTo>
                  <a:lnTo>
                    <a:pt x="3" y="120"/>
                  </a:lnTo>
                  <a:lnTo>
                    <a:pt x="12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6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87" name="Freeform 1484">
              <a:extLst>
                <a:ext uri="{FF2B5EF4-FFF2-40B4-BE49-F238E27FC236}">
                  <a16:creationId xmlns:a16="http://schemas.microsoft.com/office/drawing/2014/main" id="{76DA5248-E551-49B9-B3B1-42BA5AF26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8" y="3991"/>
              <a:ext cx="17" cy="33"/>
            </a:xfrm>
            <a:custGeom>
              <a:avLst/>
              <a:gdLst>
                <a:gd name="T0" fmla="*/ 148 w 297"/>
                <a:gd name="T1" fmla="*/ 0 h 598"/>
                <a:gd name="T2" fmla="*/ 178 w 297"/>
                <a:gd name="T3" fmla="*/ 3 h 598"/>
                <a:gd name="T4" fmla="*/ 207 w 297"/>
                <a:gd name="T5" fmla="*/ 12 h 598"/>
                <a:gd name="T6" fmla="*/ 232 w 297"/>
                <a:gd name="T7" fmla="*/ 26 h 598"/>
                <a:gd name="T8" fmla="*/ 254 w 297"/>
                <a:gd name="T9" fmla="*/ 44 h 598"/>
                <a:gd name="T10" fmla="*/ 272 w 297"/>
                <a:gd name="T11" fmla="*/ 66 h 598"/>
                <a:gd name="T12" fmla="*/ 286 w 297"/>
                <a:gd name="T13" fmla="*/ 91 h 598"/>
                <a:gd name="T14" fmla="*/ 294 w 297"/>
                <a:gd name="T15" fmla="*/ 119 h 598"/>
                <a:gd name="T16" fmla="*/ 297 w 297"/>
                <a:gd name="T17" fmla="*/ 150 h 598"/>
                <a:gd name="T18" fmla="*/ 297 w 297"/>
                <a:gd name="T19" fmla="*/ 449 h 598"/>
                <a:gd name="T20" fmla="*/ 294 w 297"/>
                <a:gd name="T21" fmla="*/ 479 h 598"/>
                <a:gd name="T22" fmla="*/ 286 w 297"/>
                <a:gd name="T23" fmla="*/ 507 h 598"/>
                <a:gd name="T24" fmla="*/ 272 w 297"/>
                <a:gd name="T25" fmla="*/ 532 h 598"/>
                <a:gd name="T26" fmla="*/ 254 w 297"/>
                <a:gd name="T27" fmla="*/ 554 h 598"/>
                <a:gd name="T28" fmla="*/ 232 w 297"/>
                <a:gd name="T29" fmla="*/ 573 h 598"/>
                <a:gd name="T30" fmla="*/ 207 w 297"/>
                <a:gd name="T31" fmla="*/ 587 h 598"/>
                <a:gd name="T32" fmla="*/ 178 w 297"/>
                <a:gd name="T33" fmla="*/ 595 h 598"/>
                <a:gd name="T34" fmla="*/ 148 w 297"/>
                <a:gd name="T35" fmla="*/ 598 h 598"/>
                <a:gd name="T36" fmla="*/ 119 w 297"/>
                <a:gd name="T37" fmla="*/ 595 h 598"/>
                <a:gd name="T38" fmla="*/ 91 w 297"/>
                <a:gd name="T39" fmla="*/ 587 h 598"/>
                <a:gd name="T40" fmla="*/ 66 w 297"/>
                <a:gd name="T41" fmla="*/ 573 h 598"/>
                <a:gd name="T42" fmla="*/ 44 w 297"/>
                <a:gd name="T43" fmla="*/ 554 h 598"/>
                <a:gd name="T44" fmla="*/ 25 w 297"/>
                <a:gd name="T45" fmla="*/ 532 h 598"/>
                <a:gd name="T46" fmla="*/ 12 w 297"/>
                <a:gd name="T47" fmla="*/ 507 h 598"/>
                <a:gd name="T48" fmla="*/ 3 w 297"/>
                <a:gd name="T49" fmla="*/ 479 h 598"/>
                <a:gd name="T50" fmla="*/ 0 w 297"/>
                <a:gd name="T51" fmla="*/ 449 h 598"/>
                <a:gd name="T52" fmla="*/ 0 w 297"/>
                <a:gd name="T53" fmla="*/ 150 h 598"/>
                <a:gd name="T54" fmla="*/ 3 w 297"/>
                <a:gd name="T55" fmla="*/ 119 h 598"/>
                <a:gd name="T56" fmla="*/ 12 w 297"/>
                <a:gd name="T57" fmla="*/ 91 h 598"/>
                <a:gd name="T58" fmla="*/ 25 w 297"/>
                <a:gd name="T59" fmla="*/ 66 h 598"/>
                <a:gd name="T60" fmla="*/ 44 w 297"/>
                <a:gd name="T61" fmla="*/ 44 h 598"/>
                <a:gd name="T62" fmla="*/ 66 w 297"/>
                <a:gd name="T63" fmla="*/ 26 h 598"/>
                <a:gd name="T64" fmla="*/ 91 w 297"/>
                <a:gd name="T65" fmla="*/ 12 h 598"/>
                <a:gd name="T66" fmla="*/ 119 w 297"/>
                <a:gd name="T67" fmla="*/ 3 h 598"/>
                <a:gd name="T68" fmla="*/ 148 w 297"/>
                <a:gd name="T69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7" h="598">
                  <a:moveTo>
                    <a:pt x="148" y="0"/>
                  </a:moveTo>
                  <a:lnTo>
                    <a:pt x="178" y="3"/>
                  </a:lnTo>
                  <a:lnTo>
                    <a:pt x="207" y="12"/>
                  </a:lnTo>
                  <a:lnTo>
                    <a:pt x="232" y="26"/>
                  </a:lnTo>
                  <a:lnTo>
                    <a:pt x="254" y="44"/>
                  </a:lnTo>
                  <a:lnTo>
                    <a:pt x="272" y="66"/>
                  </a:lnTo>
                  <a:lnTo>
                    <a:pt x="286" y="91"/>
                  </a:lnTo>
                  <a:lnTo>
                    <a:pt x="294" y="119"/>
                  </a:lnTo>
                  <a:lnTo>
                    <a:pt x="297" y="150"/>
                  </a:lnTo>
                  <a:lnTo>
                    <a:pt x="297" y="449"/>
                  </a:lnTo>
                  <a:lnTo>
                    <a:pt x="294" y="479"/>
                  </a:lnTo>
                  <a:lnTo>
                    <a:pt x="286" y="507"/>
                  </a:lnTo>
                  <a:lnTo>
                    <a:pt x="272" y="532"/>
                  </a:lnTo>
                  <a:lnTo>
                    <a:pt x="254" y="554"/>
                  </a:lnTo>
                  <a:lnTo>
                    <a:pt x="232" y="573"/>
                  </a:lnTo>
                  <a:lnTo>
                    <a:pt x="207" y="587"/>
                  </a:lnTo>
                  <a:lnTo>
                    <a:pt x="178" y="595"/>
                  </a:lnTo>
                  <a:lnTo>
                    <a:pt x="148" y="598"/>
                  </a:lnTo>
                  <a:lnTo>
                    <a:pt x="119" y="595"/>
                  </a:lnTo>
                  <a:lnTo>
                    <a:pt x="91" y="587"/>
                  </a:lnTo>
                  <a:lnTo>
                    <a:pt x="66" y="573"/>
                  </a:lnTo>
                  <a:lnTo>
                    <a:pt x="44" y="554"/>
                  </a:lnTo>
                  <a:lnTo>
                    <a:pt x="25" y="532"/>
                  </a:lnTo>
                  <a:lnTo>
                    <a:pt x="12" y="507"/>
                  </a:lnTo>
                  <a:lnTo>
                    <a:pt x="3" y="479"/>
                  </a:lnTo>
                  <a:lnTo>
                    <a:pt x="0" y="449"/>
                  </a:lnTo>
                  <a:lnTo>
                    <a:pt x="0" y="150"/>
                  </a:lnTo>
                  <a:lnTo>
                    <a:pt x="3" y="119"/>
                  </a:lnTo>
                  <a:lnTo>
                    <a:pt x="12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6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418936138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029979" y="511186"/>
            <a:ext cx="3834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Caso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 de </a:t>
            </a:r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Estudo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96" name="Agrupar 195">
            <a:extLst>
              <a:ext uri="{FF2B5EF4-FFF2-40B4-BE49-F238E27FC236}">
                <a16:creationId xmlns:a16="http://schemas.microsoft.com/office/drawing/2014/main" id="{BC31231C-E13B-4826-9F01-EB60F5B71C21}"/>
              </a:ext>
            </a:extLst>
          </p:cNvPr>
          <p:cNvGrpSpPr/>
          <p:nvPr/>
        </p:nvGrpSpPr>
        <p:grpSpPr>
          <a:xfrm>
            <a:off x="2641678" y="1484067"/>
            <a:ext cx="6611287" cy="4819121"/>
            <a:chOff x="2104874" y="613954"/>
            <a:chExt cx="8000634" cy="5831848"/>
          </a:xfrm>
        </p:grpSpPr>
        <p:sp>
          <p:nvSpPr>
            <p:cNvPr id="197" name="Shape 1287">
              <a:extLst>
                <a:ext uri="{FF2B5EF4-FFF2-40B4-BE49-F238E27FC236}">
                  <a16:creationId xmlns:a16="http://schemas.microsoft.com/office/drawing/2014/main" id="{9B0E7260-3429-4686-99C2-28889D8CF0F1}"/>
                </a:ext>
              </a:extLst>
            </p:cNvPr>
            <p:cNvSpPr/>
            <p:nvPr/>
          </p:nvSpPr>
          <p:spPr>
            <a:xfrm flipH="1">
              <a:off x="5984670" y="1215531"/>
              <a:ext cx="1178871" cy="1059566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8" name="Shape 1288">
              <a:extLst>
                <a:ext uri="{FF2B5EF4-FFF2-40B4-BE49-F238E27FC236}">
                  <a16:creationId xmlns:a16="http://schemas.microsoft.com/office/drawing/2014/main" id="{6A00AF7C-FB88-4B74-83F4-E36148B5BA7D}"/>
                </a:ext>
              </a:extLst>
            </p:cNvPr>
            <p:cNvSpPr/>
            <p:nvPr/>
          </p:nvSpPr>
          <p:spPr>
            <a:xfrm>
              <a:off x="5049260" y="1279030"/>
              <a:ext cx="1179117" cy="995927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9" name="Shape 1289">
              <a:extLst>
                <a:ext uri="{FF2B5EF4-FFF2-40B4-BE49-F238E27FC236}">
                  <a16:creationId xmlns:a16="http://schemas.microsoft.com/office/drawing/2014/main" id="{E8C2C91A-15FC-45F0-81BC-D6A9BBF12DAE}"/>
                </a:ext>
              </a:extLst>
            </p:cNvPr>
            <p:cNvSpPr/>
            <p:nvPr/>
          </p:nvSpPr>
          <p:spPr>
            <a:xfrm flipV="1">
              <a:off x="7236988" y="2478471"/>
              <a:ext cx="1125565" cy="1282350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0" name="Shape 1290">
              <a:extLst>
                <a:ext uri="{FF2B5EF4-FFF2-40B4-BE49-F238E27FC236}">
                  <a16:creationId xmlns:a16="http://schemas.microsoft.com/office/drawing/2014/main" id="{A4D76F1D-0B46-4E7F-9BBA-F11B7FFD1CE4}"/>
                </a:ext>
              </a:extLst>
            </p:cNvPr>
            <p:cNvSpPr/>
            <p:nvPr/>
          </p:nvSpPr>
          <p:spPr>
            <a:xfrm>
              <a:off x="7237109" y="3287004"/>
              <a:ext cx="1106572" cy="1208155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1" name="Shape 1291">
              <a:extLst>
                <a:ext uri="{FF2B5EF4-FFF2-40B4-BE49-F238E27FC236}">
                  <a16:creationId xmlns:a16="http://schemas.microsoft.com/office/drawing/2014/main" id="{7FBC272C-4FBD-4288-9735-3B5EDF67259F}"/>
                </a:ext>
              </a:extLst>
            </p:cNvPr>
            <p:cNvSpPr/>
            <p:nvPr/>
          </p:nvSpPr>
          <p:spPr>
            <a:xfrm flipV="1">
              <a:off x="5069156" y="4666199"/>
              <a:ext cx="1241594" cy="1094919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2" name="Shape 1292">
              <a:extLst>
                <a:ext uri="{FF2B5EF4-FFF2-40B4-BE49-F238E27FC236}">
                  <a16:creationId xmlns:a16="http://schemas.microsoft.com/office/drawing/2014/main" id="{927331CF-E735-4BEB-B1E3-47472ED6205D}"/>
                </a:ext>
              </a:extLst>
            </p:cNvPr>
            <p:cNvSpPr/>
            <p:nvPr/>
          </p:nvSpPr>
          <p:spPr>
            <a:xfrm flipH="1" flipV="1">
              <a:off x="5910132" y="4667222"/>
              <a:ext cx="1221798" cy="1085993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3" name="Shape 1293">
              <a:extLst>
                <a:ext uri="{FF2B5EF4-FFF2-40B4-BE49-F238E27FC236}">
                  <a16:creationId xmlns:a16="http://schemas.microsoft.com/office/drawing/2014/main" id="{F8493AAA-D985-4209-A2FF-73C6D4F47BC2}"/>
                </a:ext>
              </a:extLst>
            </p:cNvPr>
            <p:cNvSpPr/>
            <p:nvPr/>
          </p:nvSpPr>
          <p:spPr>
            <a:xfrm flipH="1" flipV="1">
              <a:off x="3831553" y="2463688"/>
              <a:ext cx="1096844" cy="1210948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4" name="Shape 1294">
              <a:extLst>
                <a:ext uri="{FF2B5EF4-FFF2-40B4-BE49-F238E27FC236}">
                  <a16:creationId xmlns:a16="http://schemas.microsoft.com/office/drawing/2014/main" id="{00985647-90E1-45FA-8678-CED83472BA5A}"/>
                </a:ext>
              </a:extLst>
            </p:cNvPr>
            <p:cNvSpPr/>
            <p:nvPr/>
          </p:nvSpPr>
          <p:spPr>
            <a:xfrm flipH="1">
              <a:off x="3832576" y="3275941"/>
              <a:ext cx="1078830" cy="1286223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5" name="Shape 1295">
              <a:extLst>
                <a:ext uri="{FF2B5EF4-FFF2-40B4-BE49-F238E27FC236}">
                  <a16:creationId xmlns:a16="http://schemas.microsoft.com/office/drawing/2014/main" id="{75084050-5186-45CE-A3B5-B811CF536888}"/>
                </a:ext>
              </a:extLst>
            </p:cNvPr>
            <p:cNvSpPr/>
            <p:nvPr/>
          </p:nvSpPr>
          <p:spPr>
            <a:xfrm flipH="1">
              <a:off x="6096000" y="2495761"/>
              <a:ext cx="1" cy="2176158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6" name="Shape 1296">
              <a:extLst>
                <a:ext uri="{FF2B5EF4-FFF2-40B4-BE49-F238E27FC236}">
                  <a16:creationId xmlns:a16="http://schemas.microsoft.com/office/drawing/2014/main" id="{4F96186C-59F1-41EB-AC0F-948F3E865A94}"/>
                </a:ext>
              </a:extLst>
            </p:cNvPr>
            <p:cNvSpPr/>
            <p:nvPr/>
          </p:nvSpPr>
          <p:spPr>
            <a:xfrm>
              <a:off x="5118026" y="3512578"/>
              <a:ext cx="1955949" cy="1"/>
            </a:xfrm>
            <a:prstGeom prst="line">
              <a:avLst/>
            </a:prstGeom>
            <a:noFill/>
            <a:ln w="25400" cap="flat">
              <a:solidFill>
                <a:srgbClr val="76879D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07" name="Group 1300">
              <a:extLst>
                <a:ext uri="{FF2B5EF4-FFF2-40B4-BE49-F238E27FC236}">
                  <a16:creationId xmlns:a16="http://schemas.microsoft.com/office/drawing/2014/main" id="{311320DE-00DB-45BD-9102-9B94A62F0E0D}"/>
                </a:ext>
              </a:extLst>
            </p:cNvPr>
            <p:cNvGrpSpPr/>
            <p:nvPr/>
          </p:nvGrpSpPr>
          <p:grpSpPr>
            <a:xfrm rot="19723943">
              <a:off x="8443163" y="1773002"/>
              <a:ext cx="711184" cy="973323"/>
              <a:chOff x="0" y="0"/>
              <a:chExt cx="1422365" cy="1946641"/>
            </a:xfrm>
          </p:grpSpPr>
          <p:sp>
            <p:nvSpPr>
              <p:cNvPr id="310" name="Shape 1297">
                <a:extLst>
                  <a:ext uri="{FF2B5EF4-FFF2-40B4-BE49-F238E27FC236}">
                    <a16:creationId xmlns:a16="http://schemas.microsoft.com/office/drawing/2014/main" id="{BC1DEB1D-1249-452C-9C52-ADC4687D2797}"/>
                  </a:ext>
                </a:extLst>
              </p:cNvPr>
              <p:cNvSpPr/>
              <p:nvPr/>
            </p:nvSpPr>
            <p:spPr>
              <a:xfrm flipV="1">
                <a:off x="-1" y="988738"/>
                <a:ext cx="515938" cy="1"/>
              </a:xfrm>
              <a:prstGeom prst="line">
                <a:avLst/>
              </a:pr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1" name="Shape 1298">
                <a:extLst>
                  <a:ext uri="{FF2B5EF4-FFF2-40B4-BE49-F238E27FC236}">
                    <a16:creationId xmlns:a16="http://schemas.microsoft.com/office/drawing/2014/main" id="{8CE2D8DE-7827-4429-9A88-147C45573A51}"/>
                  </a:ext>
                </a:extLst>
              </p:cNvPr>
              <p:cNvSpPr/>
              <p:nvPr/>
            </p:nvSpPr>
            <p:spPr>
              <a:xfrm rot="16200000">
                <a:off x="452904" y="48497"/>
                <a:ext cx="1005071" cy="908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523" extrusionOk="0">
                    <a:moveTo>
                      <a:pt x="21542" y="21523"/>
                    </a:moveTo>
                    <a:lnTo>
                      <a:pt x="21525" y="9146"/>
                    </a:lnTo>
                    <a:cubicBezTo>
                      <a:pt x="21600" y="6697"/>
                      <a:pt x="20753" y="4324"/>
                      <a:pt x="19187" y="2592"/>
                    </a:cubicBezTo>
                    <a:cubicBezTo>
                      <a:pt x="17620" y="860"/>
                      <a:pt x="15474" y="-77"/>
                      <a:pt x="13260" y="5"/>
                    </a:cubicBezTo>
                    <a:lnTo>
                      <a:pt x="0" y="292"/>
                    </a:lnTo>
                  </a:path>
                </a:pathLst>
              </a:cu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2" name="Shape 1299">
                <a:extLst>
                  <a:ext uri="{FF2B5EF4-FFF2-40B4-BE49-F238E27FC236}">
                    <a16:creationId xmlns:a16="http://schemas.microsoft.com/office/drawing/2014/main" id="{949770AF-CD76-4577-9260-1595FFB706D2}"/>
                  </a:ext>
                </a:extLst>
              </p:cNvPr>
              <p:cNvSpPr/>
              <p:nvPr/>
            </p:nvSpPr>
            <p:spPr>
              <a:xfrm rot="16200000">
                <a:off x="491003" y="1015279"/>
                <a:ext cx="954273" cy="908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9" h="21532" extrusionOk="0">
                    <a:moveTo>
                      <a:pt x="0" y="21532"/>
                    </a:moveTo>
                    <a:lnTo>
                      <a:pt x="17" y="9155"/>
                    </a:lnTo>
                    <a:cubicBezTo>
                      <a:pt x="-61" y="6706"/>
                      <a:pt x="831" y="4333"/>
                      <a:pt x="2481" y="2601"/>
                    </a:cubicBezTo>
                    <a:cubicBezTo>
                      <a:pt x="4130" y="869"/>
                      <a:pt x="6390" y="-68"/>
                      <a:pt x="8722" y="14"/>
                    </a:cubicBezTo>
                    <a:lnTo>
                      <a:pt x="21539" y="0"/>
                    </a:lnTo>
                  </a:path>
                </a:pathLst>
              </a:cu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08" name="Group 1464">
              <a:extLst>
                <a:ext uri="{FF2B5EF4-FFF2-40B4-BE49-F238E27FC236}">
                  <a16:creationId xmlns:a16="http://schemas.microsoft.com/office/drawing/2014/main" id="{8ADB28F3-58C9-4F24-9477-19DBBDD7FC20}"/>
                </a:ext>
              </a:extLst>
            </p:cNvPr>
            <p:cNvGrpSpPr/>
            <p:nvPr/>
          </p:nvGrpSpPr>
          <p:grpSpPr>
            <a:xfrm>
              <a:off x="8778831" y="1045852"/>
              <a:ext cx="817223" cy="817223"/>
              <a:chOff x="17557662" y="2091704"/>
              <a:chExt cx="1634446" cy="1634446"/>
            </a:xfrm>
          </p:grpSpPr>
          <p:sp>
            <p:nvSpPr>
              <p:cNvPr id="308" name="Shape 1301">
                <a:extLst>
                  <a:ext uri="{FF2B5EF4-FFF2-40B4-BE49-F238E27FC236}">
                    <a16:creationId xmlns:a16="http://schemas.microsoft.com/office/drawing/2014/main" id="{D6C32C94-2E55-43B8-8AB7-5CFE1A2E2CE4}"/>
                  </a:ext>
                </a:extLst>
              </p:cNvPr>
              <p:cNvSpPr/>
              <p:nvPr/>
            </p:nvSpPr>
            <p:spPr>
              <a:xfrm rot="19723943">
                <a:off x="17557662" y="2091704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09" name="Shape 1302">
                <a:extLst>
                  <a:ext uri="{FF2B5EF4-FFF2-40B4-BE49-F238E27FC236}">
                    <a16:creationId xmlns:a16="http://schemas.microsoft.com/office/drawing/2014/main" id="{87F77981-7765-422E-8753-DE6490ED07BE}"/>
                  </a:ext>
                </a:extLst>
              </p:cNvPr>
              <p:cNvSpPr/>
              <p:nvPr/>
            </p:nvSpPr>
            <p:spPr>
              <a:xfrm rot="19723943">
                <a:off x="17622249" y="2156291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09" name="Group 1465">
              <a:extLst>
                <a:ext uri="{FF2B5EF4-FFF2-40B4-BE49-F238E27FC236}">
                  <a16:creationId xmlns:a16="http://schemas.microsoft.com/office/drawing/2014/main" id="{997C021B-E5BE-4BCC-A3A9-9124A8BB3E28}"/>
                </a:ext>
              </a:extLst>
            </p:cNvPr>
            <p:cNvGrpSpPr/>
            <p:nvPr/>
          </p:nvGrpSpPr>
          <p:grpSpPr>
            <a:xfrm>
              <a:off x="9283159" y="1876382"/>
              <a:ext cx="817223" cy="817223"/>
              <a:chOff x="18566317" y="3752764"/>
              <a:chExt cx="1634446" cy="1634446"/>
            </a:xfrm>
          </p:grpSpPr>
          <p:sp>
            <p:nvSpPr>
              <p:cNvPr id="306" name="Shape 1305">
                <a:extLst>
                  <a:ext uri="{FF2B5EF4-FFF2-40B4-BE49-F238E27FC236}">
                    <a16:creationId xmlns:a16="http://schemas.microsoft.com/office/drawing/2014/main" id="{3E0926DA-8291-4D7E-9021-9950581D8A0F}"/>
                  </a:ext>
                </a:extLst>
              </p:cNvPr>
              <p:cNvSpPr/>
              <p:nvPr/>
            </p:nvSpPr>
            <p:spPr>
              <a:xfrm rot="19723943">
                <a:off x="18566317" y="3752764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07" name="Shape 1306">
                <a:extLst>
                  <a:ext uri="{FF2B5EF4-FFF2-40B4-BE49-F238E27FC236}">
                    <a16:creationId xmlns:a16="http://schemas.microsoft.com/office/drawing/2014/main" id="{F387D995-A6DE-4D45-9625-E658434CB47F}"/>
                  </a:ext>
                </a:extLst>
              </p:cNvPr>
              <p:cNvSpPr/>
              <p:nvPr/>
            </p:nvSpPr>
            <p:spPr>
              <a:xfrm rot="19723943">
                <a:off x="18630904" y="3817351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10" name="Group 1455">
              <a:extLst>
                <a:ext uri="{FF2B5EF4-FFF2-40B4-BE49-F238E27FC236}">
                  <a16:creationId xmlns:a16="http://schemas.microsoft.com/office/drawing/2014/main" id="{7F70D49D-6E40-4B88-B788-62C5A44292B0}"/>
                </a:ext>
              </a:extLst>
            </p:cNvPr>
            <p:cNvGrpSpPr/>
            <p:nvPr/>
          </p:nvGrpSpPr>
          <p:grpSpPr>
            <a:xfrm>
              <a:off x="5502399" y="2912586"/>
              <a:ext cx="1187285" cy="1187285"/>
              <a:chOff x="11004798" y="5825171"/>
              <a:chExt cx="2374570" cy="2374570"/>
            </a:xfrm>
          </p:grpSpPr>
          <p:sp>
            <p:nvSpPr>
              <p:cNvPr id="304" name="Shape 1310">
                <a:extLst>
                  <a:ext uri="{FF2B5EF4-FFF2-40B4-BE49-F238E27FC236}">
                    <a16:creationId xmlns:a16="http://schemas.microsoft.com/office/drawing/2014/main" id="{89729852-4C8D-483F-9517-CD87E0CDFC2D}"/>
                  </a:ext>
                </a:extLst>
              </p:cNvPr>
              <p:cNvSpPr/>
              <p:nvPr/>
            </p:nvSpPr>
            <p:spPr>
              <a:xfrm>
                <a:off x="11004798" y="5825171"/>
                <a:ext cx="2374570" cy="2374570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95F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05" name="Shape 1311">
                <a:extLst>
                  <a:ext uri="{FF2B5EF4-FFF2-40B4-BE49-F238E27FC236}">
                    <a16:creationId xmlns:a16="http://schemas.microsoft.com/office/drawing/2014/main" id="{355A2332-8896-43E4-A57D-1A25D221D4F7}"/>
                  </a:ext>
                </a:extLst>
              </p:cNvPr>
              <p:cNvSpPr/>
              <p:nvPr/>
            </p:nvSpPr>
            <p:spPr>
              <a:xfrm>
                <a:off x="11069791" y="5890164"/>
                <a:ext cx="2244584" cy="2244584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211" name="Shape 1314">
              <a:extLst>
                <a:ext uri="{FF2B5EF4-FFF2-40B4-BE49-F238E27FC236}">
                  <a16:creationId xmlns:a16="http://schemas.microsoft.com/office/drawing/2014/main" id="{51620E44-A164-435F-8830-3FDB1BC0D80F}"/>
                </a:ext>
              </a:extLst>
            </p:cNvPr>
            <p:cNvSpPr/>
            <p:nvPr/>
          </p:nvSpPr>
          <p:spPr>
            <a:xfrm>
              <a:off x="4691489" y="2101675"/>
              <a:ext cx="2809106" cy="2809106"/>
            </a:xfrm>
            <a:prstGeom prst="ellipse">
              <a:avLst/>
            </a:prstGeom>
            <a:noFill/>
            <a:ln w="25400" cap="flat">
              <a:solidFill>
                <a:srgbClr val="76879D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2" name="Group 1456">
              <a:extLst>
                <a:ext uri="{FF2B5EF4-FFF2-40B4-BE49-F238E27FC236}">
                  <a16:creationId xmlns:a16="http://schemas.microsoft.com/office/drawing/2014/main" id="{20D377F0-154A-42B6-84B1-90D357CEB974}"/>
                </a:ext>
              </a:extLst>
            </p:cNvPr>
            <p:cNvGrpSpPr/>
            <p:nvPr/>
          </p:nvGrpSpPr>
          <p:grpSpPr>
            <a:xfrm>
              <a:off x="5687430" y="1750841"/>
              <a:ext cx="817223" cy="817223"/>
              <a:chOff x="11374860" y="3501681"/>
              <a:chExt cx="1634445" cy="1634445"/>
            </a:xfrm>
          </p:grpSpPr>
          <p:sp>
            <p:nvSpPr>
              <p:cNvPr id="302" name="Shape 1315">
                <a:extLst>
                  <a:ext uri="{FF2B5EF4-FFF2-40B4-BE49-F238E27FC236}">
                    <a16:creationId xmlns:a16="http://schemas.microsoft.com/office/drawing/2014/main" id="{1C70F5D8-8246-4AC8-8222-F283F6AF9DC6}"/>
                  </a:ext>
                </a:extLst>
              </p:cNvPr>
              <p:cNvSpPr/>
              <p:nvPr/>
            </p:nvSpPr>
            <p:spPr>
              <a:xfrm>
                <a:off x="11374860" y="3501681"/>
                <a:ext cx="1634445" cy="1634445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03" name="Shape 1316">
                <a:extLst>
                  <a:ext uri="{FF2B5EF4-FFF2-40B4-BE49-F238E27FC236}">
                    <a16:creationId xmlns:a16="http://schemas.microsoft.com/office/drawing/2014/main" id="{5F0CAD77-CE68-40E1-96E4-92CC753AB3B5}"/>
                  </a:ext>
                </a:extLst>
              </p:cNvPr>
              <p:cNvSpPr/>
              <p:nvPr/>
            </p:nvSpPr>
            <p:spPr>
              <a:xfrm>
                <a:off x="11439447" y="3566268"/>
                <a:ext cx="1505270" cy="1505270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13" name="Group 1473">
              <a:extLst>
                <a:ext uri="{FF2B5EF4-FFF2-40B4-BE49-F238E27FC236}">
                  <a16:creationId xmlns:a16="http://schemas.microsoft.com/office/drawing/2014/main" id="{F4DB27C9-C628-47C1-8E23-9ECDFF3F7F19}"/>
                </a:ext>
              </a:extLst>
            </p:cNvPr>
            <p:cNvGrpSpPr/>
            <p:nvPr/>
          </p:nvGrpSpPr>
          <p:grpSpPr>
            <a:xfrm>
              <a:off x="5687430" y="4442819"/>
              <a:ext cx="817223" cy="817223"/>
              <a:chOff x="11374860" y="8885637"/>
              <a:chExt cx="1634445" cy="1634445"/>
            </a:xfrm>
          </p:grpSpPr>
          <p:sp>
            <p:nvSpPr>
              <p:cNvPr id="300" name="Shape 1319">
                <a:extLst>
                  <a:ext uri="{FF2B5EF4-FFF2-40B4-BE49-F238E27FC236}">
                    <a16:creationId xmlns:a16="http://schemas.microsoft.com/office/drawing/2014/main" id="{626F57BE-C909-4469-8C69-201F26F87949}"/>
                  </a:ext>
                </a:extLst>
              </p:cNvPr>
              <p:cNvSpPr/>
              <p:nvPr/>
            </p:nvSpPr>
            <p:spPr>
              <a:xfrm>
                <a:off x="11374860" y="8885637"/>
                <a:ext cx="1634445" cy="1634445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01" name="Shape 1320">
                <a:extLst>
                  <a:ext uri="{FF2B5EF4-FFF2-40B4-BE49-F238E27FC236}">
                    <a16:creationId xmlns:a16="http://schemas.microsoft.com/office/drawing/2014/main" id="{194E7882-2B59-4F51-82FB-6C6B78359676}"/>
                  </a:ext>
                </a:extLst>
              </p:cNvPr>
              <p:cNvSpPr/>
              <p:nvPr/>
            </p:nvSpPr>
            <p:spPr>
              <a:xfrm>
                <a:off x="11439447" y="8950224"/>
                <a:ext cx="1505270" cy="1505270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14" name="Group 1459">
              <a:extLst>
                <a:ext uri="{FF2B5EF4-FFF2-40B4-BE49-F238E27FC236}">
                  <a16:creationId xmlns:a16="http://schemas.microsoft.com/office/drawing/2014/main" id="{8B97BA1B-AA3D-470A-9092-E6AC988D2F77}"/>
                </a:ext>
              </a:extLst>
            </p:cNvPr>
            <p:cNvGrpSpPr/>
            <p:nvPr/>
          </p:nvGrpSpPr>
          <p:grpSpPr>
            <a:xfrm>
              <a:off x="7027776" y="3097617"/>
              <a:ext cx="817223" cy="817223"/>
              <a:chOff x="14055551" y="6195233"/>
              <a:chExt cx="1634445" cy="1634445"/>
            </a:xfrm>
          </p:grpSpPr>
          <p:sp>
            <p:nvSpPr>
              <p:cNvPr id="298" name="Shape 1323">
                <a:extLst>
                  <a:ext uri="{FF2B5EF4-FFF2-40B4-BE49-F238E27FC236}">
                    <a16:creationId xmlns:a16="http://schemas.microsoft.com/office/drawing/2014/main" id="{AEEA2901-DEBD-44D8-8292-ABFDCB34331D}"/>
                  </a:ext>
                </a:extLst>
              </p:cNvPr>
              <p:cNvSpPr/>
              <p:nvPr/>
            </p:nvSpPr>
            <p:spPr>
              <a:xfrm>
                <a:off x="14055551" y="6195233"/>
                <a:ext cx="1634445" cy="1634445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99" name="Shape 1324">
                <a:extLst>
                  <a:ext uri="{FF2B5EF4-FFF2-40B4-BE49-F238E27FC236}">
                    <a16:creationId xmlns:a16="http://schemas.microsoft.com/office/drawing/2014/main" id="{6DDAA63B-B579-4167-832C-BE5FFC61F7A1}"/>
                  </a:ext>
                </a:extLst>
              </p:cNvPr>
              <p:cNvSpPr/>
              <p:nvPr/>
            </p:nvSpPr>
            <p:spPr>
              <a:xfrm>
                <a:off x="14120138" y="6259820"/>
                <a:ext cx="1505270" cy="1505270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15" name="Group 1466">
              <a:extLst>
                <a:ext uri="{FF2B5EF4-FFF2-40B4-BE49-F238E27FC236}">
                  <a16:creationId xmlns:a16="http://schemas.microsoft.com/office/drawing/2014/main" id="{102DD157-801D-4D1B-88C1-2EA83DD70D96}"/>
                </a:ext>
              </a:extLst>
            </p:cNvPr>
            <p:cNvGrpSpPr/>
            <p:nvPr/>
          </p:nvGrpSpPr>
          <p:grpSpPr>
            <a:xfrm>
              <a:off x="4347086" y="3097617"/>
              <a:ext cx="817223" cy="817223"/>
              <a:chOff x="8694171" y="6195233"/>
              <a:chExt cx="1634445" cy="1634445"/>
            </a:xfrm>
          </p:grpSpPr>
          <p:sp>
            <p:nvSpPr>
              <p:cNvPr id="296" name="Shape 1327">
                <a:extLst>
                  <a:ext uri="{FF2B5EF4-FFF2-40B4-BE49-F238E27FC236}">
                    <a16:creationId xmlns:a16="http://schemas.microsoft.com/office/drawing/2014/main" id="{6B51A877-2DB3-4C9D-A8F3-BD608AA437A4}"/>
                  </a:ext>
                </a:extLst>
              </p:cNvPr>
              <p:cNvSpPr/>
              <p:nvPr/>
            </p:nvSpPr>
            <p:spPr>
              <a:xfrm>
                <a:off x="8694171" y="6195233"/>
                <a:ext cx="1634445" cy="1634445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97" name="Shape 1328">
                <a:extLst>
                  <a:ext uri="{FF2B5EF4-FFF2-40B4-BE49-F238E27FC236}">
                    <a16:creationId xmlns:a16="http://schemas.microsoft.com/office/drawing/2014/main" id="{4607F79A-C2F2-40F5-A643-E2E665896476}"/>
                  </a:ext>
                </a:extLst>
              </p:cNvPr>
              <p:cNvSpPr/>
              <p:nvPr/>
            </p:nvSpPr>
            <p:spPr>
              <a:xfrm>
                <a:off x="8758758" y="6259820"/>
                <a:ext cx="1505270" cy="1505270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216" name="Shape 1331">
              <a:extLst>
                <a:ext uri="{FF2B5EF4-FFF2-40B4-BE49-F238E27FC236}">
                  <a16:creationId xmlns:a16="http://schemas.microsoft.com/office/drawing/2014/main" id="{C538DC69-10DA-4A95-BF99-D4A0E01B9494}"/>
                </a:ext>
              </a:extLst>
            </p:cNvPr>
            <p:cNvSpPr/>
            <p:nvPr/>
          </p:nvSpPr>
          <p:spPr>
            <a:xfrm>
              <a:off x="3841410" y="1251596"/>
              <a:ext cx="4509264" cy="4509264"/>
            </a:xfrm>
            <a:prstGeom prst="ellipse">
              <a:avLst/>
            </a:prstGeom>
            <a:noFill/>
            <a:ln w="25400" cap="flat">
              <a:solidFill>
                <a:srgbClr val="76879D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7" name="Group 1460">
              <a:extLst>
                <a:ext uri="{FF2B5EF4-FFF2-40B4-BE49-F238E27FC236}">
                  <a16:creationId xmlns:a16="http://schemas.microsoft.com/office/drawing/2014/main" id="{16532271-577C-434E-861A-BABEDE369371}"/>
                </a:ext>
              </a:extLst>
            </p:cNvPr>
            <p:cNvGrpSpPr/>
            <p:nvPr/>
          </p:nvGrpSpPr>
          <p:grpSpPr>
            <a:xfrm>
              <a:off x="7751895" y="2259311"/>
              <a:ext cx="817223" cy="817223"/>
              <a:chOff x="15503790" y="4518622"/>
              <a:chExt cx="1634446" cy="1634446"/>
            </a:xfrm>
          </p:grpSpPr>
          <p:sp>
            <p:nvSpPr>
              <p:cNvPr id="294" name="Shape 1332">
                <a:extLst>
                  <a:ext uri="{FF2B5EF4-FFF2-40B4-BE49-F238E27FC236}">
                    <a16:creationId xmlns:a16="http://schemas.microsoft.com/office/drawing/2014/main" id="{57CD9865-8F61-485E-B06C-CC9D0D6C3DA4}"/>
                  </a:ext>
                </a:extLst>
              </p:cNvPr>
              <p:cNvSpPr/>
              <p:nvPr/>
            </p:nvSpPr>
            <p:spPr>
              <a:xfrm>
                <a:off x="15503790" y="4518622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96A9C2"/>
                  </a:gs>
                  <a:gs pos="100000">
                    <a:srgbClr val="83869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95" name="Shape 1333">
                <a:extLst>
                  <a:ext uri="{FF2B5EF4-FFF2-40B4-BE49-F238E27FC236}">
                    <a16:creationId xmlns:a16="http://schemas.microsoft.com/office/drawing/2014/main" id="{4E299C05-A703-42E3-BD76-65C688091F7D}"/>
                  </a:ext>
                </a:extLst>
              </p:cNvPr>
              <p:cNvSpPr/>
              <p:nvPr/>
            </p:nvSpPr>
            <p:spPr>
              <a:xfrm>
                <a:off x="15568377" y="4583209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18" name="Group 1461">
              <a:extLst>
                <a:ext uri="{FF2B5EF4-FFF2-40B4-BE49-F238E27FC236}">
                  <a16:creationId xmlns:a16="http://schemas.microsoft.com/office/drawing/2014/main" id="{1D929B7F-CB6F-4998-86BB-15CC5758CDE8}"/>
                </a:ext>
              </a:extLst>
            </p:cNvPr>
            <p:cNvGrpSpPr/>
            <p:nvPr/>
          </p:nvGrpSpPr>
          <p:grpSpPr>
            <a:xfrm>
              <a:off x="7751895" y="3918368"/>
              <a:ext cx="817223" cy="817223"/>
              <a:chOff x="15503790" y="7836736"/>
              <a:chExt cx="1634446" cy="1634446"/>
            </a:xfrm>
          </p:grpSpPr>
          <p:sp>
            <p:nvSpPr>
              <p:cNvPr id="292" name="Shape 1336">
                <a:extLst>
                  <a:ext uri="{FF2B5EF4-FFF2-40B4-BE49-F238E27FC236}">
                    <a16:creationId xmlns:a16="http://schemas.microsoft.com/office/drawing/2014/main" id="{B129F85C-B2E0-4D1E-9CCD-9E5EFA8606E0}"/>
                  </a:ext>
                </a:extLst>
              </p:cNvPr>
              <p:cNvSpPr/>
              <p:nvPr/>
            </p:nvSpPr>
            <p:spPr>
              <a:xfrm>
                <a:off x="15503790" y="7836736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96A9C2"/>
                  </a:gs>
                  <a:gs pos="100000">
                    <a:srgbClr val="83869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93" name="Shape 1337">
                <a:extLst>
                  <a:ext uri="{FF2B5EF4-FFF2-40B4-BE49-F238E27FC236}">
                    <a16:creationId xmlns:a16="http://schemas.microsoft.com/office/drawing/2014/main" id="{4CD40A67-009A-485C-A8CE-6AF45E527B1B}"/>
                  </a:ext>
                </a:extLst>
              </p:cNvPr>
              <p:cNvSpPr/>
              <p:nvPr/>
            </p:nvSpPr>
            <p:spPr>
              <a:xfrm>
                <a:off x="15568377" y="7901323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19" name="Group 1467">
              <a:extLst>
                <a:ext uri="{FF2B5EF4-FFF2-40B4-BE49-F238E27FC236}">
                  <a16:creationId xmlns:a16="http://schemas.microsoft.com/office/drawing/2014/main" id="{5CBE48E1-19AB-48DF-8882-B9B558FE1EC4}"/>
                </a:ext>
              </a:extLst>
            </p:cNvPr>
            <p:cNvGrpSpPr/>
            <p:nvPr/>
          </p:nvGrpSpPr>
          <p:grpSpPr>
            <a:xfrm>
              <a:off x="3623973" y="2262217"/>
              <a:ext cx="817223" cy="817224"/>
              <a:chOff x="7247946" y="4524433"/>
              <a:chExt cx="1634446" cy="1634447"/>
            </a:xfrm>
          </p:grpSpPr>
          <p:sp>
            <p:nvSpPr>
              <p:cNvPr id="290" name="Shape 1341">
                <a:extLst>
                  <a:ext uri="{FF2B5EF4-FFF2-40B4-BE49-F238E27FC236}">
                    <a16:creationId xmlns:a16="http://schemas.microsoft.com/office/drawing/2014/main" id="{65619E49-0946-4A15-8517-427EC8D99056}"/>
                  </a:ext>
                </a:extLst>
              </p:cNvPr>
              <p:cNvSpPr/>
              <p:nvPr/>
            </p:nvSpPr>
            <p:spPr>
              <a:xfrm>
                <a:off x="7247946" y="4524433"/>
                <a:ext cx="1634446" cy="1634447"/>
              </a:xfrm>
              <a:prstGeom prst="ellipse">
                <a:avLst/>
              </a:prstGeom>
              <a:gradFill flip="none" rotWithShape="1">
                <a:gsLst>
                  <a:gs pos="0">
                    <a:srgbClr val="96A9C2"/>
                  </a:gs>
                  <a:gs pos="100000">
                    <a:srgbClr val="83869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91" name="Shape 1342">
                <a:extLst>
                  <a:ext uri="{FF2B5EF4-FFF2-40B4-BE49-F238E27FC236}">
                    <a16:creationId xmlns:a16="http://schemas.microsoft.com/office/drawing/2014/main" id="{08CF40FD-6F43-4B6F-B1FC-79931B012623}"/>
                  </a:ext>
                </a:extLst>
              </p:cNvPr>
              <p:cNvSpPr/>
              <p:nvPr/>
            </p:nvSpPr>
            <p:spPr>
              <a:xfrm>
                <a:off x="7312533" y="4589020"/>
                <a:ext cx="1505271" cy="1505272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0" name="Group 1472">
              <a:extLst>
                <a:ext uri="{FF2B5EF4-FFF2-40B4-BE49-F238E27FC236}">
                  <a16:creationId xmlns:a16="http://schemas.microsoft.com/office/drawing/2014/main" id="{2B23DAA2-7806-4AC0-8F78-67E59BBCB605}"/>
                </a:ext>
              </a:extLst>
            </p:cNvPr>
            <p:cNvGrpSpPr/>
            <p:nvPr/>
          </p:nvGrpSpPr>
          <p:grpSpPr>
            <a:xfrm>
              <a:off x="3623973" y="3921274"/>
              <a:ext cx="817223" cy="817224"/>
              <a:chOff x="7247946" y="7842547"/>
              <a:chExt cx="1634446" cy="1634447"/>
            </a:xfrm>
          </p:grpSpPr>
          <p:sp>
            <p:nvSpPr>
              <p:cNvPr id="288" name="Shape 1345">
                <a:extLst>
                  <a:ext uri="{FF2B5EF4-FFF2-40B4-BE49-F238E27FC236}">
                    <a16:creationId xmlns:a16="http://schemas.microsoft.com/office/drawing/2014/main" id="{51660E85-8808-40A6-ACF4-04B22D2F5534}"/>
                  </a:ext>
                </a:extLst>
              </p:cNvPr>
              <p:cNvSpPr/>
              <p:nvPr/>
            </p:nvSpPr>
            <p:spPr>
              <a:xfrm>
                <a:off x="7247946" y="7842547"/>
                <a:ext cx="1634446" cy="1634447"/>
              </a:xfrm>
              <a:prstGeom prst="ellipse">
                <a:avLst/>
              </a:prstGeom>
              <a:gradFill flip="none" rotWithShape="1">
                <a:gsLst>
                  <a:gs pos="0">
                    <a:srgbClr val="96A9C2"/>
                  </a:gs>
                  <a:gs pos="100000">
                    <a:srgbClr val="83869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89" name="Shape 1346">
                <a:extLst>
                  <a:ext uri="{FF2B5EF4-FFF2-40B4-BE49-F238E27FC236}">
                    <a16:creationId xmlns:a16="http://schemas.microsoft.com/office/drawing/2014/main" id="{AA9AEBBB-DC9E-4610-8C42-3289BBB4F3E0}"/>
                  </a:ext>
                </a:extLst>
              </p:cNvPr>
              <p:cNvSpPr/>
              <p:nvPr/>
            </p:nvSpPr>
            <p:spPr>
              <a:xfrm>
                <a:off x="7312533" y="7907134"/>
                <a:ext cx="1505271" cy="1505272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1" name="Group 1475">
              <a:extLst>
                <a:ext uri="{FF2B5EF4-FFF2-40B4-BE49-F238E27FC236}">
                  <a16:creationId xmlns:a16="http://schemas.microsoft.com/office/drawing/2014/main" id="{FE7F2DE4-5B04-4607-90F2-A0A56F854DA1}"/>
                </a:ext>
              </a:extLst>
            </p:cNvPr>
            <p:cNvGrpSpPr/>
            <p:nvPr/>
          </p:nvGrpSpPr>
          <p:grpSpPr>
            <a:xfrm>
              <a:off x="6518411" y="5154254"/>
              <a:ext cx="817223" cy="817224"/>
              <a:chOff x="13036821" y="10308507"/>
              <a:chExt cx="1634446" cy="1634447"/>
            </a:xfrm>
          </p:grpSpPr>
          <p:sp>
            <p:nvSpPr>
              <p:cNvPr id="286" name="Shape 1351">
                <a:extLst>
                  <a:ext uri="{FF2B5EF4-FFF2-40B4-BE49-F238E27FC236}">
                    <a16:creationId xmlns:a16="http://schemas.microsoft.com/office/drawing/2014/main" id="{07216B23-1A96-4DBA-BA38-514435586BF6}"/>
                  </a:ext>
                </a:extLst>
              </p:cNvPr>
              <p:cNvSpPr/>
              <p:nvPr/>
            </p:nvSpPr>
            <p:spPr>
              <a:xfrm rot="5400000">
                <a:off x="13036820" y="10308508"/>
                <a:ext cx="1634447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96A9C2"/>
                  </a:gs>
                  <a:gs pos="100000">
                    <a:srgbClr val="83869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87" name="Shape 1352">
                <a:extLst>
                  <a:ext uri="{FF2B5EF4-FFF2-40B4-BE49-F238E27FC236}">
                    <a16:creationId xmlns:a16="http://schemas.microsoft.com/office/drawing/2014/main" id="{B8966C7C-837E-4C74-B638-7DC3E77A2FD3}"/>
                  </a:ext>
                </a:extLst>
              </p:cNvPr>
              <p:cNvSpPr/>
              <p:nvPr/>
            </p:nvSpPr>
            <p:spPr>
              <a:xfrm rot="5400000">
                <a:off x="13101408" y="10373095"/>
                <a:ext cx="1505272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2" name="Group 1474">
              <a:extLst>
                <a:ext uri="{FF2B5EF4-FFF2-40B4-BE49-F238E27FC236}">
                  <a16:creationId xmlns:a16="http://schemas.microsoft.com/office/drawing/2014/main" id="{894EF9A4-2CFE-4137-8260-0F4952B675FC}"/>
                </a:ext>
              </a:extLst>
            </p:cNvPr>
            <p:cNvGrpSpPr/>
            <p:nvPr/>
          </p:nvGrpSpPr>
          <p:grpSpPr>
            <a:xfrm>
              <a:off x="4859354" y="5154254"/>
              <a:ext cx="817223" cy="817224"/>
              <a:chOff x="9718707" y="10308507"/>
              <a:chExt cx="1634446" cy="1634447"/>
            </a:xfrm>
          </p:grpSpPr>
          <p:sp>
            <p:nvSpPr>
              <p:cNvPr id="284" name="Shape 1355">
                <a:extLst>
                  <a:ext uri="{FF2B5EF4-FFF2-40B4-BE49-F238E27FC236}">
                    <a16:creationId xmlns:a16="http://schemas.microsoft.com/office/drawing/2014/main" id="{E3DDF194-70E0-4B18-AE2B-CBFE6EBC638D}"/>
                  </a:ext>
                </a:extLst>
              </p:cNvPr>
              <p:cNvSpPr/>
              <p:nvPr/>
            </p:nvSpPr>
            <p:spPr>
              <a:xfrm rot="5400000">
                <a:off x="9718706" y="10308508"/>
                <a:ext cx="1634447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96A9C2"/>
                  </a:gs>
                  <a:gs pos="100000">
                    <a:srgbClr val="83869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85" name="Shape 1356">
                <a:extLst>
                  <a:ext uri="{FF2B5EF4-FFF2-40B4-BE49-F238E27FC236}">
                    <a16:creationId xmlns:a16="http://schemas.microsoft.com/office/drawing/2014/main" id="{57F73D6C-82C6-439B-841E-97DB6D8032E9}"/>
                  </a:ext>
                </a:extLst>
              </p:cNvPr>
              <p:cNvSpPr/>
              <p:nvPr/>
            </p:nvSpPr>
            <p:spPr>
              <a:xfrm rot="5400000">
                <a:off x="9783294" y="10373095"/>
                <a:ext cx="1505272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3" name="Group 1458">
              <a:extLst>
                <a:ext uri="{FF2B5EF4-FFF2-40B4-BE49-F238E27FC236}">
                  <a16:creationId xmlns:a16="http://schemas.microsoft.com/office/drawing/2014/main" id="{74B932AF-2A17-490E-8574-7CC6AE1F55E2}"/>
                </a:ext>
              </a:extLst>
            </p:cNvPr>
            <p:cNvGrpSpPr/>
            <p:nvPr/>
          </p:nvGrpSpPr>
          <p:grpSpPr>
            <a:xfrm>
              <a:off x="6515505" y="1026331"/>
              <a:ext cx="817223" cy="817224"/>
              <a:chOff x="13031009" y="2052662"/>
              <a:chExt cx="1634446" cy="1634447"/>
            </a:xfrm>
          </p:grpSpPr>
          <p:sp>
            <p:nvSpPr>
              <p:cNvPr id="282" name="Shape 1360">
                <a:extLst>
                  <a:ext uri="{FF2B5EF4-FFF2-40B4-BE49-F238E27FC236}">
                    <a16:creationId xmlns:a16="http://schemas.microsoft.com/office/drawing/2014/main" id="{96858853-ED0D-48EC-8524-FDC7155941FD}"/>
                  </a:ext>
                </a:extLst>
              </p:cNvPr>
              <p:cNvSpPr/>
              <p:nvPr/>
            </p:nvSpPr>
            <p:spPr>
              <a:xfrm rot="5400000">
                <a:off x="13031008" y="2052663"/>
                <a:ext cx="1634447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96A9C2"/>
                  </a:gs>
                  <a:gs pos="100000">
                    <a:srgbClr val="83869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83" name="Shape 1361">
                <a:extLst>
                  <a:ext uri="{FF2B5EF4-FFF2-40B4-BE49-F238E27FC236}">
                    <a16:creationId xmlns:a16="http://schemas.microsoft.com/office/drawing/2014/main" id="{62BBE444-5B77-490C-A993-B13D6E9842B6}"/>
                  </a:ext>
                </a:extLst>
              </p:cNvPr>
              <p:cNvSpPr/>
              <p:nvPr/>
            </p:nvSpPr>
            <p:spPr>
              <a:xfrm rot="5400000">
                <a:off x="13095596" y="2117250"/>
                <a:ext cx="1505272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4" name="Group 1457">
              <a:extLst>
                <a:ext uri="{FF2B5EF4-FFF2-40B4-BE49-F238E27FC236}">
                  <a16:creationId xmlns:a16="http://schemas.microsoft.com/office/drawing/2014/main" id="{73696C2E-4E14-4840-A918-238A0A3E0BF5}"/>
                </a:ext>
              </a:extLst>
            </p:cNvPr>
            <p:cNvGrpSpPr/>
            <p:nvPr/>
          </p:nvGrpSpPr>
          <p:grpSpPr>
            <a:xfrm>
              <a:off x="4856448" y="1026331"/>
              <a:ext cx="817223" cy="817224"/>
              <a:chOff x="9712895" y="2052662"/>
              <a:chExt cx="1634446" cy="1634447"/>
            </a:xfrm>
          </p:grpSpPr>
          <p:sp>
            <p:nvSpPr>
              <p:cNvPr id="280" name="Shape 1364">
                <a:extLst>
                  <a:ext uri="{FF2B5EF4-FFF2-40B4-BE49-F238E27FC236}">
                    <a16:creationId xmlns:a16="http://schemas.microsoft.com/office/drawing/2014/main" id="{8318749B-4478-421C-9A9E-B61D35322DE4}"/>
                  </a:ext>
                </a:extLst>
              </p:cNvPr>
              <p:cNvSpPr/>
              <p:nvPr/>
            </p:nvSpPr>
            <p:spPr>
              <a:xfrm rot="5400000">
                <a:off x="9712894" y="2052663"/>
                <a:ext cx="1634447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96A9C2"/>
                  </a:gs>
                  <a:gs pos="100000">
                    <a:srgbClr val="83869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81" name="Shape 1365">
                <a:extLst>
                  <a:ext uri="{FF2B5EF4-FFF2-40B4-BE49-F238E27FC236}">
                    <a16:creationId xmlns:a16="http://schemas.microsoft.com/office/drawing/2014/main" id="{336C9368-43BB-4BC0-9C2F-1FEC776D42E5}"/>
                  </a:ext>
                </a:extLst>
              </p:cNvPr>
              <p:cNvSpPr/>
              <p:nvPr/>
            </p:nvSpPr>
            <p:spPr>
              <a:xfrm rot="5400000">
                <a:off x="9777482" y="2117250"/>
                <a:ext cx="1505272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5" name="Group 1374">
              <a:extLst>
                <a:ext uri="{FF2B5EF4-FFF2-40B4-BE49-F238E27FC236}">
                  <a16:creationId xmlns:a16="http://schemas.microsoft.com/office/drawing/2014/main" id="{3E83AA86-899A-4071-ABDE-D59E7F3C5A77}"/>
                </a:ext>
              </a:extLst>
            </p:cNvPr>
            <p:cNvGrpSpPr/>
            <p:nvPr/>
          </p:nvGrpSpPr>
          <p:grpSpPr>
            <a:xfrm rot="1896017">
              <a:off x="8447452" y="4242486"/>
              <a:ext cx="711184" cy="973323"/>
              <a:chOff x="0" y="0"/>
              <a:chExt cx="1422365" cy="1946641"/>
            </a:xfrm>
          </p:grpSpPr>
          <p:sp>
            <p:nvSpPr>
              <p:cNvPr id="277" name="Shape 1371">
                <a:extLst>
                  <a:ext uri="{FF2B5EF4-FFF2-40B4-BE49-F238E27FC236}">
                    <a16:creationId xmlns:a16="http://schemas.microsoft.com/office/drawing/2014/main" id="{845020FD-8E06-4AA5-9D7E-B3A32A91D53A}"/>
                  </a:ext>
                </a:extLst>
              </p:cNvPr>
              <p:cNvSpPr/>
              <p:nvPr/>
            </p:nvSpPr>
            <p:spPr>
              <a:xfrm flipV="1">
                <a:off x="-1" y="988738"/>
                <a:ext cx="515938" cy="1"/>
              </a:xfrm>
              <a:prstGeom prst="line">
                <a:avLst/>
              </a:pr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78" name="Shape 1372">
                <a:extLst>
                  <a:ext uri="{FF2B5EF4-FFF2-40B4-BE49-F238E27FC236}">
                    <a16:creationId xmlns:a16="http://schemas.microsoft.com/office/drawing/2014/main" id="{E5F8845B-F81A-4275-BEFC-CF8FA355A9E2}"/>
                  </a:ext>
                </a:extLst>
              </p:cNvPr>
              <p:cNvSpPr/>
              <p:nvPr/>
            </p:nvSpPr>
            <p:spPr>
              <a:xfrm rot="16200000">
                <a:off x="452904" y="48497"/>
                <a:ext cx="1005071" cy="908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523" extrusionOk="0">
                    <a:moveTo>
                      <a:pt x="21542" y="21523"/>
                    </a:moveTo>
                    <a:lnTo>
                      <a:pt x="21525" y="9146"/>
                    </a:lnTo>
                    <a:cubicBezTo>
                      <a:pt x="21600" y="6697"/>
                      <a:pt x="20753" y="4324"/>
                      <a:pt x="19187" y="2592"/>
                    </a:cubicBezTo>
                    <a:cubicBezTo>
                      <a:pt x="17620" y="860"/>
                      <a:pt x="15474" y="-77"/>
                      <a:pt x="13260" y="5"/>
                    </a:cubicBezTo>
                    <a:lnTo>
                      <a:pt x="0" y="292"/>
                    </a:lnTo>
                  </a:path>
                </a:pathLst>
              </a:cu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79" name="Shape 1373">
                <a:extLst>
                  <a:ext uri="{FF2B5EF4-FFF2-40B4-BE49-F238E27FC236}">
                    <a16:creationId xmlns:a16="http://schemas.microsoft.com/office/drawing/2014/main" id="{0C0F22C0-D204-44E5-8C0B-1D5998F3EBC4}"/>
                  </a:ext>
                </a:extLst>
              </p:cNvPr>
              <p:cNvSpPr/>
              <p:nvPr/>
            </p:nvSpPr>
            <p:spPr>
              <a:xfrm rot="16200000">
                <a:off x="491003" y="1015279"/>
                <a:ext cx="954273" cy="908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9" h="21532" extrusionOk="0">
                    <a:moveTo>
                      <a:pt x="0" y="21532"/>
                    </a:moveTo>
                    <a:lnTo>
                      <a:pt x="17" y="9155"/>
                    </a:lnTo>
                    <a:cubicBezTo>
                      <a:pt x="-61" y="6706"/>
                      <a:pt x="831" y="4333"/>
                      <a:pt x="2481" y="2601"/>
                    </a:cubicBezTo>
                    <a:cubicBezTo>
                      <a:pt x="4130" y="869"/>
                      <a:pt x="6390" y="-68"/>
                      <a:pt x="8722" y="14"/>
                    </a:cubicBezTo>
                    <a:lnTo>
                      <a:pt x="21539" y="0"/>
                    </a:lnTo>
                  </a:path>
                </a:pathLst>
              </a:cu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6" name="Group 1463">
              <a:extLst>
                <a:ext uri="{FF2B5EF4-FFF2-40B4-BE49-F238E27FC236}">
                  <a16:creationId xmlns:a16="http://schemas.microsoft.com/office/drawing/2014/main" id="{D72A853A-0120-4D5B-BAD2-FB4F16AB24E5}"/>
                </a:ext>
              </a:extLst>
            </p:cNvPr>
            <p:cNvGrpSpPr/>
            <p:nvPr/>
          </p:nvGrpSpPr>
          <p:grpSpPr>
            <a:xfrm>
              <a:off x="9288285" y="4299245"/>
              <a:ext cx="817223" cy="817223"/>
              <a:chOff x="18576569" y="8598490"/>
              <a:chExt cx="1634446" cy="1634446"/>
            </a:xfrm>
          </p:grpSpPr>
          <p:sp>
            <p:nvSpPr>
              <p:cNvPr id="275" name="Shape 1375">
                <a:extLst>
                  <a:ext uri="{FF2B5EF4-FFF2-40B4-BE49-F238E27FC236}">
                    <a16:creationId xmlns:a16="http://schemas.microsoft.com/office/drawing/2014/main" id="{BA54D2C1-6976-4D9D-BAB8-3528571A0A42}"/>
                  </a:ext>
                </a:extLst>
              </p:cNvPr>
              <p:cNvSpPr/>
              <p:nvPr/>
            </p:nvSpPr>
            <p:spPr>
              <a:xfrm rot="1896017">
                <a:off x="18576569" y="8598490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76" name="Shape 1376">
                <a:extLst>
                  <a:ext uri="{FF2B5EF4-FFF2-40B4-BE49-F238E27FC236}">
                    <a16:creationId xmlns:a16="http://schemas.microsoft.com/office/drawing/2014/main" id="{E63D3F69-D30A-4886-960F-032BCFF5EBE1}"/>
                  </a:ext>
                </a:extLst>
              </p:cNvPr>
              <p:cNvSpPr/>
              <p:nvPr/>
            </p:nvSpPr>
            <p:spPr>
              <a:xfrm rot="1896017">
                <a:off x="18641156" y="8663077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7" name="Group 1462">
              <a:extLst>
                <a:ext uri="{FF2B5EF4-FFF2-40B4-BE49-F238E27FC236}">
                  <a16:creationId xmlns:a16="http://schemas.microsoft.com/office/drawing/2014/main" id="{68D0F5DA-CF52-4BED-87DA-6A3E241F141B}"/>
                </a:ext>
              </a:extLst>
            </p:cNvPr>
            <p:cNvGrpSpPr/>
            <p:nvPr/>
          </p:nvGrpSpPr>
          <p:grpSpPr>
            <a:xfrm>
              <a:off x="8779144" y="5126833"/>
              <a:ext cx="817223" cy="817223"/>
              <a:chOff x="17558287" y="10253666"/>
              <a:chExt cx="1634446" cy="1634446"/>
            </a:xfrm>
          </p:grpSpPr>
          <p:sp>
            <p:nvSpPr>
              <p:cNvPr id="273" name="Shape 1379">
                <a:extLst>
                  <a:ext uri="{FF2B5EF4-FFF2-40B4-BE49-F238E27FC236}">
                    <a16:creationId xmlns:a16="http://schemas.microsoft.com/office/drawing/2014/main" id="{78CF1F6E-8971-4B0F-9FA1-A817557666E3}"/>
                  </a:ext>
                </a:extLst>
              </p:cNvPr>
              <p:cNvSpPr/>
              <p:nvPr/>
            </p:nvSpPr>
            <p:spPr>
              <a:xfrm rot="1896017">
                <a:off x="17558287" y="10253666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74" name="Shape 1380">
                <a:extLst>
                  <a:ext uri="{FF2B5EF4-FFF2-40B4-BE49-F238E27FC236}">
                    <a16:creationId xmlns:a16="http://schemas.microsoft.com/office/drawing/2014/main" id="{DF0D6E51-0489-484A-971A-EC2FD4BB237D}"/>
                  </a:ext>
                </a:extLst>
              </p:cNvPr>
              <p:cNvSpPr/>
              <p:nvPr/>
            </p:nvSpPr>
            <p:spPr>
              <a:xfrm rot="1896017">
                <a:off x="17622874" y="10318253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8" name="Group 1387">
              <a:extLst>
                <a:ext uri="{FF2B5EF4-FFF2-40B4-BE49-F238E27FC236}">
                  <a16:creationId xmlns:a16="http://schemas.microsoft.com/office/drawing/2014/main" id="{A654C25D-FFE1-4835-AEA3-39C201CDF223}"/>
                </a:ext>
              </a:extLst>
            </p:cNvPr>
            <p:cNvGrpSpPr/>
            <p:nvPr/>
          </p:nvGrpSpPr>
          <p:grpSpPr>
            <a:xfrm rot="8996584">
              <a:off x="3050174" y="4263320"/>
              <a:ext cx="711184" cy="973323"/>
              <a:chOff x="0" y="0"/>
              <a:chExt cx="1422365" cy="1946641"/>
            </a:xfrm>
          </p:grpSpPr>
          <p:sp>
            <p:nvSpPr>
              <p:cNvPr id="270" name="Shape 1384">
                <a:extLst>
                  <a:ext uri="{FF2B5EF4-FFF2-40B4-BE49-F238E27FC236}">
                    <a16:creationId xmlns:a16="http://schemas.microsoft.com/office/drawing/2014/main" id="{D88A175C-B2AB-4D67-A3A2-590425FFDA86}"/>
                  </a:ext>
                </a:extLst>
              </p:cNvPr>
              <p:cNvSpPr/>
              <p:nvPr/>
            </p:nvSpPr>
            <p:spPr>
              <a:xfrm flipV="1">
                <a:off x="-1" y="988738"/>
                <a:ext cx="515938" cy="1"/>
              </a:xfrm>
              <a:prstGeom prst="line">
                <a:avLst/>
              </a:pr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71" name="Shape 1385">
                <a:extLst>
                  <a:ext uri="{FF2B5EF4-FFF2-40B4-BE49-F238E27FC236}">
                    <a16:creationId xmlns:a16="http://schemas.microsoft.com/office/drawing/2014/main" id="{3F2D50F3-5206-4D09-8D83-7116426F5EAA}"/>
                  </a:ext>
                </a:extLst>
              </p:cNvPr>
              <p:cNvSpPr/>
              <p:nvPr/>
            </p:nvSpPr>
            <p:spPr>
              <a:xfrm rot="16200000">
                <a:off x="452904" y="48497"/>
                <a:ext cx="1005071" cy="908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523" extrusionOk="0">
                    <a:moveTo>
                      <a:pt x="21542" y="21523"/>
                    </a:moveTo>
                    <a:lnTo>
                      <a:pt x="21525" y="9146"/>
                    </a:lnTo>
                    <a:cubicBezTo>
                      <a:pt x="21600" y="6697"/>
                      <a:pt x="20753" y="4324"/>
                      <a:pt x="19187" y="2592"/>
                    </a:cubicBezTo>
                    <a:cubicBezTo>
                      <a:pt x="17620" y="860"/>
                      <a:pt x="15474" y="-77"/>
                      <a:pt x="13260" y="5"/>
                    </a:cubicBezTo>
                    <a:lnTo>
                      <a:pt x="0" y="292"/>
                    </a:lnTo>
                  </a:path>
                </a:pathLst>
              </a:cu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72" name="Shape 1386">
                <a:extLst>
                  <a:ext uri="{FF2B5EF4-FFF2-40B4-BE49-F238E27FC236}">
                    <a16:creationId xmlns:a16="http://schemas.microsoft.com/office/drawing/2014/main" id="{69C69487-04F3-4C39-A935-FFDC4B644ECD}"/>
                  </a:ext>
                </a:extLst>
              </p:cNvPr>
              <p:cNvSpPr/>
              <p:nvPr/>
            </p:nvSpPr>
            <p:spPr>
              <a:xfrm rot="16200000">
                <a:off x="491003" y="1015279"/>
                <a:ext cx="954273" cy="908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9" h="21532" extrusionOk="0">
                    <a:moveTo>
                      <a:pt x="0" y="21532"/>
                    </a:moveTo>
                    <a:lnTo>
                      <a:pt x="17" y="9155"/>
                    </a:lnTo>
                    <a:cubicBezTo>
                      <a:pt x="-61" y="6706"/>
                      <a:pt x="831" y="4333"/>
                      <a:pt x="2481" y="2601"/>
                    </a:cubicBezTo>
                    <a:cubicBezTo>
                      <a:pt x="4130" y="869"/>
                      <a:pt x="6390" y="-68"/>
                      <a:pt x="8722" y="14"/>
                    </a:cubicBezTo>
                    <a:lnTo>
                      <a:pt x="21539" y="0"/>
                    </a:lnTo>
                  </a:path>
                </a:pathLst>
              </a:cu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9" name="Group 1471">
              <a:extLst>
                <a:ext uri="{FF2B5EF4-FFF2-40B4-BE49-F238E27FC236}">
                  <a16:creationId xmlns:a16="http://schemas.microsoft.com/office/drawing/2014/main" id="{6B0C4368-E8D1-40E7-A1E8-43F0BEB0B5D5}"/>
                </a:ext>
              </a:extLst>
            </p:cNvPr>
            <p:cNvGrpSpPr/>
            <p:nvPr/>
          </p:nvGrpSpPr>
          <p:grpSpPr>
            <a:xfrm>
              <a:off x="2591540" y="5138177"/>
              <a:ext cx="817223" cy="817223"/>
              <a:chOff x="5183080" y="10276353"/>
              <a:chExt cx="1634446" cy="1634446"/>
            </a:xfrm>
          </p:grpSpPr>
          <p:sp>
            <p:nvSpPr>
              <p:cNvPr id="268" name="Shape 1388">
                <a:extLst>
                  <a:ext uri="{FF2B5EF4-FFF2-40B4-BE49-F238E27FC236}">
                    <a16:creationId xmlns:a16="http://schemas.microsoft.com/office/drawing/2014/main" id="{6B1651FE-7D3B-4A09-8493-B8AD158D421D}"/>
                  </a:ext>
                </a:extLst>
              </p:cNvPr>
              <p:cNvSpPr/>
              <p:nvPr/>
            </p:nvSpPr>
            <p:spPr>
              <a:xfrm rot="8996584">
                <a:off x="5183080" y="10276353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69" name="Shape 1389">
                <a:extLst>
                  <a:ext uri="{FF2B5EF4-FFF2-40B4-BE49-F238E27FC236}">
                    <a16:creationId xmlns:a16="http://schemas.microsoft.com/office/drawing/2014/main" id="{8B9C4F64-8FC5-4279-8095-5704B5195B0B}"/>
                  </a:ext>
                </a:extLst>
              </p:cNvPr>
              <p:cNvSpPr/>
              <p:nvPr/>
            </p:nvSpPr>
            <p:spPr>
              <a:xfrm rot="8996584">
                <a:off x="5247668" y="10340941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30" name="Group 1470">
              <a:extLst>
                <a:ext uri="{FF2B5EF4-FFF2-40B4-BE49-F238E27FC236}">
                  <a16:creationId xmlns:a16="http://schemas.microsoft.com/office/drawing/2014/main" id="{41E317AA-B110-4EE6-AB95-9D9FFF5CB143}"/>
                </a:ext>
              </a:extLst>
            </p:cNvPr>
            <p:cNvGrpSpPr/>
            <p:nvPr/>
          </p:nvGrpSpPr>
          <p:grpSpPr>
            <a:xfrm>
              <a:off x="2104874" y="4297176"/>
              <a:ext cx="817223" cy="817223"/>
              <a:chOff x="4209747" y="8594352"/>
              <a:chExt cx="1634446" cy="1634446"/>
            </a:xfrm>
          </p:grpSpPr>
          <p:sp>
            <p:nvSpPr>
              <p:cNvPr id="266" name="Shape 1392">
                <a:extLst>
                  <a:ext uri="{FF2B5EF4-FFF2-40B4-BE49-F238E27FC236}">
                    <a16:creationId xmlns:a16="http://schemas.microsoft.com/office/drawing/2014/main" id="{B172C805-F5FF-49E2-B0C3-B04FB19B3EBB}"/>
                  </a:ext>
                </a:extLst>
              </p:cNvPr>
              <p:cNvSpPr/>
              <p:nvPr/>
            </p:nvSpPr>
            <p:spPr>
              <a:xfrm rot="8996584">
                <a:off x="4209747" y="8594352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67" name="Shape 1393">
                <a:extLst>
                  <a:ext uri="{FF2B5EF4-FFF2-40B4-BE49-F238E27FC236}">
                    <a16:creationId xmlns:a16="http://schemas.microsoft.com/office/drawing/2014/main" id="{42EC85F6-51D8-4291-8B18-549119033F8D}"/>
                  </a:ext>
                </a:extLst>
              </p:cNvPr>
              <p:cNvSpPr/>
              <p:nvPr/>
            </p:nvSpPr>
            <p:spPr>
              <a:xfrm rot="8996584">
                <a:off x="4274335" y="8658940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31" name="Group 1400">
              <a:extLst>
                <a:ext uri="{FF2B5EF4-FFF2-40B4-BE49-F238E27FC236}">
                  <a16:creationId xmlns:a16="http://schemas.microsoft.com/office/drawing/2014/main" id="{C8C4C1CD-7508-41C6-A93D-5AA5509AD638}"/>
                </a:ext>
              </a:extLst>
            </p:cNvPr>
            <p:cNvGrpSpPr/>
            <p:nvPr/>
          </p:nvGrpSpPr>
          <p:grpSpPr>
            <a:xfrm rot="12586225">
              <a:off x="3051846" y="1757476"/>
              <a:ext cx="711184" cy="973323"/>
              <a:chOff x="0" y="0"/>
              <a:chExt cx="1422365" cy="1946641"/>
            </a:xfrm>
          </p:grpSpPr>
          <p:sp>
            <p:nvSpPr>
              <p:cNvPr id="263" name="Shape 1397">
                <a:extLst>
                  <a:ext uri="{FF2B5EF4-FFF2-40B4-BE49-F238E27FC236}">
                    <a16:creationId xmlns:a16="http://schemas.microsoft.com/office/drawing/2014/main" id="{87F3C0FD-1284-473A-BB8D-3F60997F8443}"/>
                  </a:ext>
                </a:extLst>
              </p:cNvPr>
              <p:cNvSpPr/>
              <p:nvPr/>
            </p:nvSpPr>
            <p:spPr>
              <a:xfrm flipV="1">
                <a:off x="-1" y="988738"/>
                <a:ext cx="515938" cy="1"/>
              </a:xfrm>
              <a:prstGeom prst="line">
                <a:avLst/>
              </a:pr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64" name="Shape 1398">
                <a:extLst>
                  <a:ext uri="{FF2B5EF4-FFF2-40B4-BE49-F238E27FC236}">
                    <a16:creationId xmlns:a16="http://schemas.microsoft.com/office/drawing/2014/main" id="{341FECEE-35E3-49CB-9327-2E973381F797}"/>
                  </a:ext>
                </a:extLst>
              </p:cNvPr>
              <p:cNvSpPr/>
              <p:nvPr/>
            </p:nvSpPr>
            <p:spPr>
              <a:xfrm rot="16200000">
                <a:off x="452904" y="48497"/>
                <a:ext cx="1005071" cy="908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523" extrusionOk="0">
                    <a:moveTo>
                      <a:pt x="21542" y="21523"/>
                    </a:moveTo>
                    <a:lnTo>
                      <a:pt x="21525" y="9146"/>
                    </a:lnTo>
                    <a:cubicBezTo>
                      <a:pt x="21600" y="6697"/>
                      <a:pt x="20753" y="4324"/>
                      <a:pt x="19187" y="2592"/>
                    </a:cubicBezTo>
                    <a:cubicBezTo>
                      <a:pt x="17620" y="860"/>
                      <a:pt x="15474" y="-77"/>
                      <a:pt x="13260" y="5"/>
                    </a:cubicBezTo>
                    <a:lnTo>
                      <a:pt x="0" y="292"/>
                    </a:lnTo>
                  </a:path>
                </a:pathLst>
              </a:cu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65" name="Shape 1399">
                <a:extLst>
                  <a:ext uri="{FF2B5EF4-FFF2-40B4-BE49-F238E27FC236}">
                    <a16:creationId xmlns:a16="http://schemas.microsoft.com/office/drawing/2014/main" id="{7F6D4921-DB41-4853-ADB0-23C7B69A8905}"/>
                  </a:ext>
                </a:extLst>
              </p:cNvPr>
              <p:cNvSpPr/>
              <p:nvPr/>
            </p:nvSpPr>
            <p:spPr>
              <a:xfrm rot="16200000">
                <a:off x="491003" y="1015279"/>
                <a:ext cx="954273" cy="908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9" h="21532" extrusionOk="0">
                    <a:moveTo>
                      <a:pt x="0" y="21532"/>
                    </a:moveTo>
                    <a:lnTo>
                      <a:pt x="17" y="9155"/>
                    </a:lnTo>
                    <a:cubicBezTo>
                      <a:pt x="-61" y="6706"/>
                      <a:pt x="831" y="4333"/>
                      <a:pt x="2481" y="2601"/>
                    </a:cubicBezTo>
                    <a:cubicBezTo>
                      <a:pt x="4130" y="869"/>
                      <a:pt x="6390" y="-68"/>
                      <a:pt x="8722" y="14"/>
                    </a:cubicBezTo>
                    <a:lnTo>
                      <a:pt x="21539" y="0"/>
                    </a:lnTo>
                  </a:path>
                </a:pathLst>
              </a:custGeom>
              <a:noFill/>
              <a:ln w="25400" cap="flat">
                <a:solidFill>
                  <a:srgbClr val="76879D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412750" hangingPunct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32" name="Group 1469">
              <a:extLst>
                <a:ext uri="{FF2B5EF4-FFF2-40B4-BE49-F238E27FC236}">
                  <a16:creationId xmlns:a16="http://schemas.microsoft.com/office/drawing/2014/main" id="{979946E6-EE6A-4E15-B87A-84B862070C3A}"/>
                </a:ext>
              </a:extLst>
            </p:cNvPr>
            <p:cNvGrpSpPr/>
            <p:nvPr/>
          </p:nvGrpSpPr>
          <p:grpSpPr>
            <a:xfrm>
              <a:off x="2106110" y="1885347"/>
              <a:ext cx="817223" cy="817223"/>
              <a:chOff x="4212219" y="3770694"/>
              <a:chExt cx="1634446" cy="1634446"/>
            </a:xfrm>
          </p:grpSpPr>
          <p:sp>
            <p:nvSpPr>
              <p:cNvPr id="261" name="Shape 1401">
                <a:extLst>
                  <a:ext uri="{FF2B5EF4-FFF2-40B4-BE49-F238E27FC236}">
                    <a16:creationId xmlns:a16="http://schemas.microsoft.com/office/drawing/2014/main" id="{0FAC595C-365A-482D-8913-5C8BB3A921D9}"/>
                  </a:ext>
                </a:extLst>
              </p:cNvPr>
              <p:cNvSpPr/>
              <p:nvPr/>
            </p:nvSpPr>
            <p:spPr>
              <a:xfrm rot="12586225">
                <a:off x="4212219" y="3770694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62" name="Shape 1402">
                <a:extLst>
                  <a:ext uri="{FF2B5EF4-FFF2-40B4-BE49-F238E27FC236}">
                    <a16:creationId xmlns:a16="http://schemas.microsoft.com/office/drawing/2014/main" id="{78E53F02-C2B7-4CAF-BA80-2FB052B30006}"/>
                  </a:ext>
                </a:extLst>
              </p:cNvPr>
              <p:cNvSpPr/>
              <p:nvPr/>
            </p:nvSpPr>
            <p:spPr>
              <a:xfrm rot="12586225">
                <a:off x="4276807" y="3835282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33" name="Group 1468">
              <a:extLst>
                <a:ext uri="{FF2B5EF4-FFF2-40B4-BE49-F238E27FC236}">
                  <a16:creationId xmlns:a16="http://schemas.microsoft.com/office/drawing/2014/main" id="{DFF33DFA-B8CE-4407-B8E0-0D6FB9E66665}"/>
                </a:ext>
              </a:extLst>
            </p:cNvPr>
            <p:cNvGrpSpPr/>
            <p:nvPr/>
          </p:nvGrpSpPr>
          <p:grpSpPr>
            <a:xfrm>
              <a:off x="2588565" y="1041924"/>
              <a:ext cx="817223" cy="817223"/>
              <a:chOff x="5177130" y="2083847"/>
              <a:chExt cx="1634446" cy="1634446"/>
            </a:xfrm>
          </p:grpSpPr>
          <p:sp>
            <p:nvSpPr>
              <p:cNvPr id="259" name="Shape 1405">
                <a:extLst>
                  <a:ext uri="{FF2B5EF4-FFF2-40B4-BE49-F238E27FC236}">
                    <a16:creationId xmlns:a16="http://schemas.microsoft.com/office/drawing/2014/main" id="{43CDCA36-BFD7-424C-A96B-DB9F4849B97E}"/>
                  </a:ext>
                </a:extLst>
              </p:cNvPr>
              <p:cNvSpPr/>
              <p:nvPr/>
            </p:nvSpPr>
            <p:spPr>
              <a:xfrm rot="12586225">
                <a:off x="5177130" y="2083847"/>
                <a:ext cx="1634446" cy="16344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E690"/>
                  </a:gs>
                  <a:gs pos="100000">
                    <a:srgbClr val="0089E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60" name="Shape 1406">
                <a:extLst>
                  <a:ext uri="{FF2B5EF4-FFF2-40B4-BE49-F238E27FC236}">
                    <a16:creationId xmlns:a16="http://schemas.microsoft.com/office/drawing/2014/main" id="{E54221FE-0E4B-45B7-816B-FD59AF486453}"/>
                  </a:ext>
                </a:extLst>
              </p:cNvPr>
              <p:cNvSpPr/>
              <p:nvPr/>
            </p:nvSpPr>
            <p:spPr>
              <a:xfrm rot="12586225">
                <a:off x="5241718" y="2148435"/>
                <a:ext cx="1505271" cy="1505271"/>
              </a:xfrm>
              <a:prstGeom prst="ellipse">
                <a:avLst/>
              </a:prstGeom>
              <a:solidFill>
                <a:srgbClr val="FFFF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marL="0" marR="0" lvl="0" indent="0" algn="ctr" defTabSz="41275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234" name="Shape 1370">
              <a:extLst>
                <a:ext uri="{FF2B5EF4-FFF2-40B4-BE49-F238E27FC236}">
                  <a16:creationId xmlns:a16="http://schemas.microsoft.com/office/drawing/2014/main" id="{E1BCA30E-A55E-4FE7-823D-52CF09419DAE}"/>
                </a:ext>
              </a:extLst>
            </p:cNvPr>
            <p:cNvSpPr/>
            <p:nvPr/>
          </p:nvSpPr>
          <p:spPr>
            <a:xfrm>
              <a:off x="5610105" y="3998036"/>
              <a:ext cx="971791" cy="26035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E690"/>
                </a:gs>
                <a:gs pos="100000">
                  <a:srgbClr val="0095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lnSpc>
                  <a:spcPct val="90000"/>
                </a:lnSpc>
                <a:defRPr sz="2400">
                  <a:solidFill>
                    <a:srgbClr val="3C3D47"/>
                  </a:solidFill>
                  <a:latin typeface="+mj-lt"/>
                  <a:ea typeface="+mj-ea"/>
                  <a:cs typeface="+mj-cs"/>
                  <a:sym typeface="Open Sans"/>
                </a:defRPr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B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Sistema X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5" name="Shape 2858">
              <a:extLst>
                <a:ext uri="{FF2B5EF4-FFF2-40B4-BE49-F238E27FC236}">
                  <a16:creationId xmlns:a16="http://schemas.microsoft.com/office/drawing/2014/main" id="{39AB13EF-A5AF-4367-89F1-DE2E41F0E1B3}"/>
                </a:ext>
              </a:extLst>
            </p:cNvPr>
            <p:cNvSpPr/>
            <p:nvPr/>
          </p:nvSpPr>
          <p:spPr>
            <a:xfrm>
              <a:off x="2363881" y="2111109"/>
              <a:ext cx="299209" cy="36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36" name="Shape 2857">
              <a:extLst>
                <a:ext uri="{FF2B5EF4-FFF2-40B4-BE49-F238E27FC236}">
                  <a16:creationId xmlns:a16="http://schemas.microsoft.com/office/drawing/2014/main" id="{353AE152-B5F4-47BC-B1A4-00B42AECA081}"/>
                </a:ext>
              </a:extLst>
            </p:cNvPr>
            <p:cNvSpPr/>
            <p:nvPr/>
          </p:nvSpPr>
          <p:spPr>
            <a:xfrm>
              <a:off x="5767760" y="3174870"/>
              <a:ext cx="656481" cy="65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29" y="14128"/>
                  </a:moveTo>
                  <a:cubicBezTo>
                    <a:pt x="17041" y="13430"/>
                    <a:pt x="15777" y="12523"/>
                    <a:pt x="14684" y="11440"/>
                  </a:cubicBezTo>
                  <a:cubicBezTo>
                    <a:pt x="15214" y="10618"/>
                    <a:pt x="15664" y="9739"/>
                    <a:pt x="16034" y="8820"/>
                  </a:cubicBezTo>
                  <a:cubicBezTo>
                    <a:pt x="16089" y="8826"/>
                    <a:pt x="16143" y="8836"/>
                    <a:pt x="16200" y="8836"/>
                  </a:cubicBezTo>
                  <a:cubicBezTo>
                    <a:pt x="17013" y="8836"/>
                    <a:pt x="17673" y="8177"/>
                    <a:pt x="17673" y="7364"/>
                  </a:cubicBezTo>
                  <a:cubicBezTo>
                    <a:pt x="17673" y="6787"/>
                    <a:pt x="17339" y="6294"/>
                    <a:pt x="16856" y="6052"/>
                  </a:cubicBezTo>
                  <a:cubicBezTo>
                    <a:pt x="17033" y="5170"/>
                    <a:pt x="17144" y="4264"/>
                    <a:pt x="17167" y="3336"/>
                  </a:cubicBezTo>
                  <a:cubicBezTo>
                    <a:pt x="19277" y="5136"/>
                    <a:pt x="20618" y="7809"/>
                    <a:pt x="20618" y="10800"/>
                  </a:cubicBezTo>
                  <a:cubicBezTo>
                    <a:pt x="20618" y="11764"/>
                    <a:pt x="20469" y="12689"/>
                    <a:pt x="20209" y="13568"/>
                  </a:cubicBezTo>
                  <a:cubicBezTo>
                    <a:pt x="19628" y="13783"/>
                    <a:pt x="19034" y="13971"/>
                    <a:pt x="18429" y="14128"/>
                  </a:cubicBezTo>
                  <a:moveTo>
                    <a:pt x="10800" y="20618"/>
                  </a:moveTo>
                  <a:cubicBezTo>
                    <a:pt x="8406" y="20618"/>
                    <a:pt x="6213" y="19759"/>
                    <a:pt x="4509" y="18335"/>
                  </a:cubicBezTo>
                  <a:cubicBezTo>
                    <a:pt x="6552" y="17934"/>
                    <a:pt x="8450" y="17135"/>
                    <a:pt x="10128" y="16031"/>
                  </a:cubicBezTo>
                  <a:cubicBezTo>
                    <a:pt x="10330" y="16135"/>
                    <a:pt x="10556" y="16200"/>
                    <a:pt x="10800" y="16200"/>
                  </a:cubicBezTo>
                  <a:cubicBezTo>
                    <a:pt x="11273" y="16200"/>
                    <a:pt x="11689" y="15973"/>
                    <a:pt x="11959" y="15627"/>
                  </a:cubicBezTo>
                  <a:cubicBezTo>
                    <a:pt x="12547" y="15680"/>
                    <a:pt x="13142" y="15709"/>
                    <a:pt x="13745" y="15709"/>
                  </a:cubicBezTo>
                  <a:cubicBezTo>
                    <a:pt x="15323" y="15709"/>
                    <a:pt x="16852" y="15508"/>
                    <a:pt x="18322" y="15156"/>
                  </a:cubicBezTo>
                  <a:cubicBezTo>
                    <a:pt x="18660" y="15317"/>
                    <a:pt x="18998" y="15480"/>
                    <a:pt x="19350" y="15618"/>
                  </a:cubicBezTo>
                  <a:cubicBezTo>
                    <a:pt x="17665" y="18601"/>
                    <a:pt x="14470" y="20618"/>
                    <a:pt x="10800" y="20618"/>
                  </a:cubicBezTo>
                  <a:moveTo>
                    <a:pt x="3539" y="17392"/>
                  </a:moveTo>
                  <a:cubicBezTo>
                    <a:pt x="3476" y="16840"/>
                    <a:pt x="3436" y="16279"/>
                    <a:pt x="3436" y="15709"/>
                  </a:cubicBezTo>
                  <a:cubicBezTo>
                    <a:pt x="3436" y="14763"/>
                    <a:pt x="3536" y="13842"/>
                    <a:pt x="3707" y="12946"/>
                  </a:cubicBezTo>
                  <a:cubicBezTo>
                    <a:pt x="5455" y="13988"/>
                    <a:pt x="7377" y="14767"/>
                    <a:pt x="9421" y="15226"/>
                  </a:cubicBezTo>
                  <a:cubicBezTo>
                    <a:pt x="9431" y="15253"/>
                    <a:pt x="9436" y="15282"/>
                    <a:pt x="9447" y="15308"/>
                  </a:cubicBezTo>
                  <a:cubicBezTo>
                    <a:pt x="7724" y="16421"/>
                    <a:pt x="5761" y="17193"/>
                    <a:pt x="3643" y="17506"/>
                  </a:cubicBezTo>
                  <a:cubicBezTo>
                    <a:pt x="3608" y="17469"/>
                    <a:pt x="3573" y="17430"/>
                    <a:pt x="3539" y="17392"/>
                  </a:cubicBezTo>
                  <a:moveTo>
                    <a:pt x="3075" y="11369"/>
                  </a:moveTo>
                  <a:cubicBezTo>
                    <a:pt x="2361" y="10869"/>
                    <a:pt x="1683" y="10321"/>
                    <a:pt x="1046" y="9729"/>
                  </a:cubicBezTo>
                  <a:cubicBezTo>
                    <a:pt x="1528" y="5299"/>
                    <a:pt x="4955" y="1762"/>
                    <a:pt x="9331" y="1104"/>
                  </a:cubicBezTo>
                  <a:cubicBezTo>
                    <a:pt x="9335" y="1629"/>
                    <a:pt x="9363" y="2148"/>
                    <a:pt x="9417" y="2660"/>
                  </a:cubicBezTo>
                  <a:cubicBezTo>
                    <a:pt x="8572" y="3227"/>
                    <a:pt x="7787" y="3879"/>
                    <a:pt x="7069" y="4596"/>
                  </a:cubicBezTo>
                  <a:cubicBezTo>
                    <a:pt x="6863" y="4486"/>
                    <a:pt x="6632" y="4418"/>
                    <a:pt x="6382" y="4418"/>
                  </a:cubicBezTo>
                  <a:cubicBezTo>
                    <a:pt x="5569" y="4418"/>
                    <a:pt x="4909" y="5078"/>
                    <a:pt x="4909" y="5891"/>
                  </a:cubicBezTo>
                  <a:cubicBezTo>
                    <a:pt x="4909" y="6236"/>
                    <a:pt x="5033" y="6549"/>
                    <a:pt x="5231" y="6800"/>
                  </a:cubicBezTo>
                  <a:cubicBezTo>
                    <a:pt x="4279" y="8179"/>
                    <a:pt x="3550" y="9719"/>
                    <a:pt x="3075" y="11369"/>
                  </a:cubicBezTo>
                  <a:moveTo>
                    <a:pt x="2466" y="15973"/>
                  </a:moveTo>
                  <a:cubicBezTo>
                    <a:pt x="1563" y="14521"/>
                    <a:pt x="1025" y="12821"/>
                    <a:pt x="989" y="10995"/>
                  </a:cubicBezTo>
                  <a:cubicBezTo>
                    <a:pt x="1570" y="11492"/>
                    <a:pt x="2180" y="11955"/>
                    <a:pt x="2817" y="12383"/>
                  </a:cubicBezTo>
                  <a:cubicBezTo>
                    <a:pt x="2585" y="13456"/>
                    <a:pt x="2455" y="14567"/>
                    <a:pt x="2455" y="15709"/>
                  </a:cubicBezTo>
                  <a:cubicBezTo>
                    <a:pt x="2455" y="15798"/>
                    <a:pt x="2464" y="15885"/>
                    <a:pt x="2466" y="15973"/>
                  </a:cubicBezTo>
                  <a:moveTo>
                    <a:pt x="13428" y="11540"/>
                  </a:moveTo>
                  <a:cubicBezTo>
                    <a:pt x="12907" y="12264"/>
                    <a:pt x="12315" y="12931"/>
                    <a:pt x="11674" y="13548"/>
                  </a:cubicBezTo>
                  <a:cubicBezTo>
                    <a:pt x="11429" y="13366"/>
                    <a:pt x="11129" y="13255"/>
                    <a:pt x="10800" y="13255"/>
                  </a:cubicBezTo>
                  <a:cubicBezTo>
                    <a:pt x="10166" y="13255"/>
                    <a:pt x="9631" y="13657"/>
                    <a:pt x="9423" y="14218"/>
                  </a:cubicBezTo>
                  <a:cubicBezTo>
                    <a:pt x="7455" y="13751"/>
                    <a:pt x="5607" y="12973"/>
                    <a:pt x="3936" y="11937"/>
                  </a:cubicBezTo>
                  <a:cubicBezTo>
                    <a:pt x="4379" y="10266"/>
                    <a:pt x="5100" y="8708"/>
                    <a:pt x="6060" y="7326"/>
                  </a:cubicBezTo>
                  <a:cubicBezTo>
                    <a:pt x="6164" y="7349"/>
                    <a:pt x="6271" y="7364"/>
                    <a:pt x="6382" y="7364"/>
                  </a:cubicBezTo>
                  <a:cubicBezTo>
                    <a:pt x="7195" y="7364"/>
                    <a:pt x="7855" y="6704"/>
                    <a:pt x="7855" y="5891"/>
                  </a:cubicBezTo>
                  <a:cubicBezTo>
                    <a:pt x="7855" y="5688"/>
                    <a:pt x="7813" y="5493"/>
                    <a:pt x="7739" y="5317"/>
                  </a:cubicBezTo>
                  <a:cubicBezTo>
                    <a:pt x="8307" y="4747"/>
                    <a:pt x="8920" y="4221"/>
                    <a:pt x="9575" y="3749"/>
                  </a:cubicBezTo>
                  <a:cubicBezTo>
                    <a:pt x="10104" y="6723"/>
                    <a:pt x="11479" y="9397"/>
                    <a:pt x="13428" y="11540"/>
                  </a:cubicBezTo>
                  <a:moveTo>
                    <a:pt x="10800" y="982"/>
                  </a:moveTo>
                  <a:cubicBezTo>
                    <a:pt x="11347" y="982"/>
                    <a:pt x="11881" y="1038"/>
                    <a:pt x="12403" y="1125"/>
                  </a:cubicBezTo>
                  <a:cubicBezTo>
                    <a:pt x="11696" y="1400"/>
                    <a:pt x="11005" y="1707"/>
                    <a:pt x="10354" y="2081"/>
                  </a:cubicBezTo>
                  <a:cubicBezTo>
                    <a:pt x="10328" y="1726"/>
                    <a:pt x="10311" y="1368"/>
                    <a:pt x="10310" y="1007"/>
                  </a:cubicBezTo>
                  <a:cubicBezTo>
                    <a:pt x="10474" y="999"/>
                    <a:pt x="10635" y="982"/>
                    <a:pt x="10800" y="982"/>
                  </a:cubicBezTo>
                  <a:moveTo>
                    <a:pt x="14120" y="12262"/>
                  </a:moveTo>
                  <a:cubicBezTo>
                    <a:pt x="14982" y="13097"/>
                    <a:pt x="15950" y="13819"/>
                    <a:pt x="16986" y="14440"/>
                  </a:cubicBezTo>
                  <a:cubicBezTo>
                    <a:pt x="15933" y="14626"/>
                    <a:pt x="14852" y="14727"/>
                    <a:pt x="13745" y="14727"/>
                  </a:cubicBezTo>
                  <a:cubicBezTo>
                    <a:pt x="13246" y="14727"/>
                    <a:pt x="12754" y="14702"/>
                    <a:pt x="12265" y="14664"/>
                  </a:cubicBezTo>
                  <a:cubicBezTo>
                    <a:pt x="12259" y="14569"/>
                    <a:pt x="12250" y="14475"/>
                    <a:pt x="12229" y="14385"/>
                  </a:cubicBezTo>
                  <a:cubicBezTo>
                    <a:pt x="12921" y="13737"/>
                    <a:pt x="13555" y="13027"/>
                    <a:pt x="14120" y="12262"/>
                  </a:cubicBezTo>
                  <a:moveTo>
                    <a:pt x="16188" y="2597"/>
                  </a:moveTo>
                  <a:cubicBezTo>
                    <a:pt x="16191" y="2713"/>
                    <a:pt x="16200" y="2828"/>
                    <a:pt x="16200" y="2945"/>
                  </a:cubicBezTo>
                  <a:cubicBezTo>
                    <a:pt x="16200" y="3967"/>
                    <a:pt x="16092" y="4962"/>
                    <a:pt x="15894" y="5924"/>
                  </a:cubicBezTo>
                  <a:cubicBezTo>
                    <a:pt x="15227" y="6065"/>
                    <a:pt x="14727" y="6656"/>
                    <a:pt x="14727" y="7364"/>
                  </a:cubicBezTo>
                  <a:cubicBezTo>
                    <a:pt x="14727" y="7765"/>
                    <a:pt x="14888" y="8127"/>
                    <a:pt x="15149" y="8393"/>
                  </a:cubicBezTo>
                  <a:cubicBezTo>
                    <a:pt x="14827" y="9199"/>
                    <a:pt x="14443" y="9973"/>
                    <a:pt x="13991" y="10701"/>
                  </a:cubicBezTo>
                  <a:cubicBezTo>
                    <a:pt x="12159" y="8620"/>
                    <a:pt x="10894" y="6025"/>
                    <a:pt x="10469" y="3152"/>
                  </a:cubicBezTo>
                  <a:cubicBezTo>
                    <a:pt x="11590" y="2463"/>
                    <a:pt x="12813" y="1934"/>
                    <a:pt x="14106" y="1565"/>
                  </a:cubicBezTo>
                  <a:cubicBezTo>
                    <a:pt x="14844" y="1829"/>
                    <a:pt x="15544" y="2173"/>
                    <a:pt x="16188" y="2597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37" name="Shape 2645">
              <a:extLst>
                <a:ext uri="{FF2B5EF4-FFF2-40B4-BE49-F238E27FC236}">
                  <a16:creationId xmlns:a16="http://schemas.microsoft.com/office/drawing/2014/main" id="{B130CD79-019F-42C8-9427-3A651E89FBA2}"/>
                </a:ext>
              </a:extLst>
            </p:cNvPr>
            <p:cNvSpPr/>
            <p:nvPr/>
          </p:nvSpPr>
          <p:spPr>
            <a:xfrm>
              <a:off x="5845305" y="1952639"/>
              <a:ext cx="511707" cy="37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20250"/>
                  </a:moveTo>
                  <a:lnTo>
                    <a:pt x="2740" y="17504"/>
                  </a:lnTo>
                  <a:cubicBezTo>
                    <a:pt x="2807" y="17526"/>
                    <a:pt x="2874" y="17550"/>
                    <a:pt x="2945" y="17550"/>
                  </a:cubicBezTo>
                  <a:lnTo>
                    <a:pt x="18655" y="17550"/>
                  </a:lnTo>
                  <a:cubicBezTo>
                    <a:pt x="18726" y="17550"/>
                    <a:pt x="18793" y="17526"/>
                    <a:pt x="18860" y="17504"/>
                  </a:cubicBezTo>
                  <a:lnTo>
                    <a:pt x="20192" y="20250"/>
                  </a:lnTo>
                  <a:cubicBezTo>
                    <a:pt x="20192" y="20250"/>
                    <a:pt x="1408" y="20250"/>
                    <a:pt x="1408" y="20250"/>
                  </a:cubicBezTo>
                  <a:close/>
                  <a:moveTo>
                    <a:pt x="2945" y="1350"/>
                  </a:moveTo>
                  <a:lnTo>
                    <a:pt x="18655" y="1350"/>
                  </a:lnTo>
                  <a:lnTo>
                    <a:pt x="18655" y="16200"/>
                  </a:lnTo>
                  <a:lnTo>
                    <a:pt x="2945" y="16200"/>
                  </a:lnTo>
                  <a:cubicBezTo>
                    <a:pt x="2945" y="16200"/>
                    <a:pt x="2945" y="1350"/>
                    <a:pt x="2945" y="1350"/>
                  </a:cubicBezTo>
                  <a:close/>
                  <a:moveTo>
                    <a:pt x="21510" y="20558"/>
                  </a:moveTo>
                  <a:lnTo>
                    <a:pt x="21518" y="20551"/>
                  </a:lnTo>
                  <a:lnTo>
                    <a:pt x="19591" y="16577"/>
                  </a:lnTo>
                  <a:cubicBezTo>
                    <a:pt x="19617" y="16457"/>
                    <a:pt x="19636" y="16332"/>
                    <a:pt x="19636" y="16200"/>
                  </a:cubicBezTo>
                  <a:lnTo>
                    <a:pt x="19636" y="1350"/>
                  </a:lnTo>
                  <a:cubicBezTo>
                    <a:pt x="19636" y="605"/>
                    <a:pt x="19197" y="0"/>
                    <a:pt x="18655" y="0"/>
                  </a:cubicBezTo>
                  <a:lnTo>
                    <a:pt x="2945" y="0"/>
                  </a:lnTo>
                  <a:cubicBezTo>
                    <a:pt x="2403" y="0"/>
                    <a:pt x="1964" y="605"/>
                    <a:pt x="1964" y="1350"/>
                  </a:cubicBezTo>
                  <a:lnTo>
                    <a:pt x="1964" y="16200"/>
                  </a:lnTo>
                  <a:cubicBezTo>
                    <a:pt x="1964" y="16332"/>
                    <a:pt x="1983" y="16457"/>
                    <a:pt x="2009" y="16577"/>
                  </a:cubicBezTo>
                  <a:lnTo>
                    <a:pt x="82" y="20551"/>
                  </a:lnTo>
                  <a:lnTo>
                    <a:pt x="90" y="20558"/>
                  </a:lnTo>
                  <a:cubicBezTo>
                    <a:pt x="38" y="20665"/>
                    <a:pt x="0" y="20787"/>
                    <a:pt x="0" y="20925"/>
                  </a:cubicBezTo>
                  <a:cubicBezTo>
                    <a:pt x="0" y="21298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298"/>
                    <a:pt x="21600" y="20925"/>
                  </a:cubicBezTo>
                  <a:cubicBezTo>
                    <a:pt x="21600" y="20787"/>
                    <a:pt x="21562" y="20665"/>
                    <a:pt x="21510" y="20558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38" name="Shape 2643">
              <a:extLst>
                <a:ext uri="{FF2B5EF4-FFF2-40B4-BE49-F238E27FC236}">
                  <a16:creationId xmlns:a16="http://schemas.microsoft.com/office/drawing/2014/main" id="{E6305519-36C6-4B50-9F33-2C1FBD0C4899}"/>
                </a:ext>
              </a:extLst>
            </p:cNvPr>
            <p:cNvSpPr/>
            <p:nvPr/>
          </p:nvSpPr>
          <p:spPr>
            <a:xfrm>
              <a:off x="5942494" y="4579494"/>
              <a:ext cx="296440" cy="543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00" y="1473"/>
                  </a:moveTo>
                  <a:lnTo>
                    <a:pt x="9900" y="1473"/>
                  </a:lnTo>
                  <a:cubicBezTo>
                    <a:pt x="9403" y="1473"/>
                    <a:pt x="9000" y="1692"/>
                    <a:pt x="9000" y="1964"/>
                  </a:cubicBezTo>
                  <a:cubicBezTo>
                    <a:pt x="9000" y="2235"/>
                    <a:pt x="9403" y="2455"/>
                    <a:pt x="9900" y="2455"/>
                  </a:cubicBezTo>
                  <a:lnTo>
                    <a:pt x="11700" y="2455"/>
                  </a:lnTo>
                  <a:cubicBezTo>
                    <a:pt x="12197" y="2455"/>
                    <a:pt x="12600" y="2235"/>
                    <a:pt x="12600" y="1964"/>
                  </a:cubicBezTo>
                  <a:cubicBezTo>
                    <a:pt x="12600" y="1692"/>
                    <a:pt x="12197" y="1473"/>
                    <a:pt x="11700" y="1473"/>
                  </a:cubicBezTo>
                  <a:moveTo>
                    <a:pt x="19800" y="2945"/>
                  </a:moveTo>
                  <a:lnTo>
                    <a:pt x="1800" y="2945"/>
                  </a:lnTo>
                  <a:lnTo>
                    <a:pt x="1800" y="1964"/>
                  </a:lnTo>
                  <a:cubicBezTo>
                    <a:pt x="1800" y="1422"/>
                    <a:pt x="2605" y="982"/>
                    <a:pt x="3600" y="982"/>
                  </a:cubicBezTo>
                  <a:lnTo>
                    <a:pt x="18000" y="982"/>
                  </a:lnTo>
                  <a:cubicBezTo>
                    <a:pt x="18993" y="982"/>
                    <a:pt x="19800" y="1422"/>
                    <a:pt x="19800" y="1964"/>
                  </a:cubicBezTo>
                  <a:cubicBezTo>
                    <a:pt x="19800" y="1964"/>
                    <a:pt x="19800" y="2945"/>
                    <a:pt x="19800" y="2945"/>
                  </a:cubicBezTo>
                  <a:close/>
                  <a:moveTo>
                    <a:pt x="19800" y="17673"/>
                  </a:moveTo>
                  <a:lnTo>
                    <a:pt x="1800" y="17673"/>
                  </a:lnTo>
                  <a:lnTo>
                    <a:pt x="1800" y="3927"/>
                  </a:lnTo>
                  <a:lnTo>
                    <a:pt x="19800" y="3927"/>
                  </a:lnTo>
                  <a:cubicBezTo>
                    <a:pt x="19800" y="3927"/>
                    <a:pt x="19800" y="17673"/>
                    <a:pt x="19800" y="17673"/>
                  </a:cubicBezTo>
                  <a:close/>
                  <a:moveTo>
                    <a:pt x="19800" y="19636"/>
                  </a:moveTo>
                  <a:cubicBezTo>
                    <a:pt x="19800" y="20179"/>
                    <a:pt x="18993" y="20618"/>
                    <a:pt x="18000" y="20618"/>
                  </a:cubicBezTo>
                  <a:lnTo>
                    <a:pt x="3600" y="20618"/>
                  </a:lnTo>
                  <a:cubicBezTo>
                    <a:pt x="2605" y="20618"/>
                    <a:pt x="1800" y="20179"/>
                    <a:pt x="1800" y="19636"/>
                  </a:cubicBezTo>
                  <a:lnTo>
                    <a:pt x="1800" y="18655"/>
                  </a:lnTo>
                  <a:lnTo>
                    <a:pt x="19800" y="18655"/>
                  </a:lnTo>
                  <a:cubicBezTo>
                    <a:pt x="19800" y="18655"/>
                    <a:pt x="19800" y="19636"/>
                    <a:pt x="19800" y="19636"/>
                  </a:cubicBezTo>
                  <a:close/>
                  <a:moveTo>
                    <a:pt x="18000" y="0"/>
                  </a:moveTo>
                  <a:lnTo>
                    <a:pt x="3600" y="0"/>
                  </a:lnTo>
                  <a:cubicBezTo>
                    <a:pt x="1612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1612" y="21600"/>
                    <a:pt x="3600" y="21600"/>
                  </a:cubicBezTo>
                  <a:lnTo>
                    <a:pt x="18000" y="21600"/>
                  </a:lnTo>
                  <a:cubicBezTo>
                    <a:pt x="19988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19988" y="0"/>
                    <a:pt x="18000" y="0"/>
                  </a:cubicBezTo>
                  <a:moveTo>
                    <a:pt x="10800" y="20127"/>
                  </a:moveTo>
                  <a:cubicBezTo>
                    <a:pt x="11297" y="20127"/>
                    <a:pt x="11700" y="19908"/>
                    <a:pt x="11700" y="19636"/>
                  </a:cubicBezTo>
                  <a:cubicBezTo>
                    <a:pt x="11700" y="19366"/>
                    <a:pt x="11297" y="19145"/>
                    <a:pt x="10800" y="19145"/>
                  </a:cubicBezTo>
                  <a:cubicBezTo>
                    <a:pt x="10303" y="19145"/>
                    <a:pt x="9900" y="19366"/>
                    <a:pt x="9900" y="19636"/>
                  </a:cubicBezTo>
                  <a:cubicBezTo>
                    <a:pt x="9900" y="19908"/>
                    <a:pt x="10303" y="20127"/>
                    <a:pt x="10800" y="20127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39" name="Shape 2706">
              <a:extLst>
                <a:ext uri="{FF2B5EF4-FFF2-40B4-BE49-F238E27FC236}">
                  <a16:creationId xmlns:a16="http://schemas.microsoft.com/office/drawing/2014/main" id="{0E67C13E-4EDB-4F3D-AE23-0BA4BDB9B122}"/>
                </a:ext>
              </a:extLst>
            </p:cNvPr>
            <p:cNvSpPr/>
            <p:nvPr/>
          </p:nvSpPr>
          <p:spPr>
            <a:xfrm>
              <a:off x="6748543" y="5306583"/>
              <a:ext cx="351810" cy="483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50" y="13745"/>
                  </a:moveTo>
                  <a:cubicBezTo>
                    <a:pt x="20250" y="14016"/>
                    <a:pt x="19948" y="14236"/>
                    <a:pt x="19575" y="14236"/>
                  </a:cubicBezTo>
                  <a:cubicBezTo>
                    <a:pt x="19202" y="14236"/>
                    <a:pt x="18900" y="14016"/>
                    <a:pt x="18900" y="13745"/>
                  </a:cubicBezTo>
                  <a:lnTo>
                    <a:pt x="18900" y="6873"/>
                  </a:lnTo>
                  <a:cubicBezTo>
                    <a:pt x="18900" y="6602"/>
                    <a:pt x="19202" y="6382"/>
                    <a:pt x="19575" y="6382"/>
                  </a:cubicBezTo>
                  <a:cubicBezTo>
                    <a:pt x="19948" y="6382"/>
                    <a:pt x="20250" y="6602"/>
                    <a:pt x="20250" y="6873"/>
                  </a:cubicBezTo>
                  <a:cubicBezTo>
                    <a:pt x="20250" y="6873"/>
                    <a:pt x="20250" y="13745"/>
                    <a:pt x="20250" y="13745"/>
                  </a:cubicBezTo>
                  <a:close/>
                  <a:moveTo>
                    <a:pt x="17550" y="16691"/>
                  </a:moveTo>
                  <a:lnTo>
                    <a:pt x="4050" y="16691"/>
                  </a:lnTo>
                  <a:lnTo>
                    <a:pt x="4050" y="6382"/>
                  </a:lnTo>
                  <a:lnTo>
                    <a:pt x="17550" y="6382"/>
                  </a:lnTo>
                  <a:cubicBezTo>
                    <a:pt x="17550" y="6382"/>
                    <a:pt x="17550" y="16691"/>
                    <a:pt x="17550" y="16691"/>
                  </a:cubicBezTo>
                  <a:close/>
                  <a:moveTo>
                    <a:pt x="14850" y="20127"/>
                  </a:moveTo>
                  <a:cubicBezTo>
                    <a:pt x="14850" y="20399"/>
                    <a:pt x="14548" y="20618"/>
                    <a:pt x="14175" y="20618"/>
                  </a:cubicBezTo>
                  <a:cubicBezTo>
                    <a:pt x="13802" y="20618"/>
                    <a:pt x="13500" y="20399"/>
                    <a:pt x="13500" y="20127"/>
                  </a:cubicBezTo>
                  <a:lnTo>
                    <a:pt x="13500" y="17673"/>
                  </a:lnTo>
                  <a:lnTo>
                    <a:pt x="14850" y="17673"/>
                  </a:lnTo>
                  <a:cubicBezTo>
                    <a:pt x="14850" y="17673"/>
                    <a:pt x="14850" y="20127"/>
                    <a:pt x="14850" y="20127"/>
                  </a:cubicBezTo>
                  <a:close/>
                  <a:moveTo>
                    <a:pt x="8100" y="20127"/>
                  </a:moveTo>
                  <a:cubicBezTo>
                    <a:pt x="8100" y="20399"/>
                    <a:pt x="7798" y="20618"/>
                    <a:pt x="7425" y="20618"/>
                  </a:cubicBezTo>
                  <a:cubicBezTo>
                    <a:pt x="7052" y="20618"/>
                    <a:pt x="6750" y="20399"/>
                    <a:pt x="6750" y="20127"/>
                  </a:cubicBezTo>
                  <a:lnTo>
                    <a:pt x="6750" y="17673"/>
                  </a:lnTo>
                  <a:lnTo>
                    <a:pt x="8100" y="17673"/>
                  </a:lnTo>
                  <a:cubicBezTo>
                    <a:pt x="8100" y="17673"/>
                    <a:pt x="8100" y="20127"/>
                    <a:pt x="8100" y="20127"/>
                  </a:cubicBezTo>
                  <a:close/>
                  <a:moveTo>
                    <a:pt x="10800" y="1964"/>
                  </a:moveTo>
                  <a:cubicBezTo>
                    <a:pt x="14242" y="1964"/>
                    <a:pt x="17075" y="3464"/>
                    <a:pt x="17492" y="5400"/>
                  </a:cubicBezTo>
                  <a:lnTo>
                    <a:pt x="4108" y="5400"/>
                  </a:lnTo>
                  <a:cubicBezTo>
                    <a:pt x="4525" y="3464"/>
                    <a:pt x="7358" y="1964"/>
                    <a:pt x="10800" y="1964"/>
                  </a:cubicBezTo>
                  <a:moveTo>
                    <a:pt x="2700" y="13745"/>
                  </a:moveTo>
                  <a:cubicBezTo>
                    <a:pt x="2700" y="14016"/>
                    <a:pt x="2398" y="14236"/>
                    <a:pt x="2025" y="14236"/>
                  </a:cubicBezTo>
                  <a:cubicBezTo>
                    <a:pt x="1652" y="14236"/>
                    <a:pt x="1350" y="14016"/>
                    <a:pt x="1350" y="13745"/>
                  </a:cubicBezTo>
                  <a:lnTo>
                    <a:pt x="1350" y="6873"/>
                  </a:lnTo>
                  <a:cubicBezTo>
                    <a:pt x="1350" y="6602"/>
                    <a:pt x="1652" y="6382"/>
                    <a:pt x="2025" y="6382"/>
                  </a:cubicBezTo>
                  <a:cubicBezTo>
                    <a:pt x="2398" y="6382"/>
                    <a:pt x="2700" y="6602"/>
                    <a:pt x="2700" y="6873"/>
                  </a:cubicBezTo>
                  <a:cubicBezTo>
                    <a:pt x="2700" y="6873"/>
                    <a:pt x="2700" y="13745"/>
                    <a:pt x="2700" y="13745"/>
                  </a:cubicBezTo>
                  <a:close/>
                  <a:moveTo>
                    <a:pt x="19575" y="5400"/>
                  </a:moveTo>
                  <a:cubicBezTo>
                    <a:pt x="19336" y="5400"/>
                    <a:pt x="19112" y="5435"/>
                    <a:pt x="18900" y="5491"/>
                  </a:cubicBezTo>
                  <a:lnTo>
                    <a:pt x="18900" y="5400"/>
                  </a:lnTo>
                  <a:lnTo>
                    <a:pt x="18847" y="5400"/>
                  </a:lnTo>
                  <a:cubicBezTo>
                    <a:pt x="18595" y="3873"/>
                    <a:pt x="17191" y="2553"/>
                    <a:pt x="15171" y="1763"/>
                  </a:cubicBezTo>
                  <a:lnTo>
                    <a:pt x="16087" y="763"/>
                  </a:lnTo>
                  <a:lnTo>
                    <a:pt x="16076" y="758"/>
                  </a:lnTo>
                  <a:cubicBezTo>
                    <a:pt x="16148" y="681"/>
                    <a:pt x="16200" y="592"/>
                    <a:pt x="16200" y="491"/>
                  </a:cubicBezTo>
                  <a:cubicBezTo>
                    <a:pt x="16200" y="220"/>
                    <a:pt x="15898" y="0"/>
                    <a:pt x="15525" y="0"/>
                  </a:cubicBezTo>
                  <a:cubicBezTo>
                    <a:pt x="15291" y="0"/>
                    <a:pt x="15095" y="93"/>
                    <a:pt x="14974" y="223"/>
                  </a:cubicBezTo>
                  <a:lnTo>
                    <a:pt x="14963" y="219"/>
                  </a:lnTo>
                  <a:lnTo>
                    <a:pt x="13915" y="1362"/>
                  </a:lnTo>
                  <a:cubicBezTo>
                    <a:pt x="12956" y="1119"/>
                    <a:pt x="11905" y="982"/>
                    <a:pt x="10800" y="982"/>
                  </a:cubicBezTo>
                  <a:cubicBezTo>
                    <a:pt x="9695" y="982"/>
                    <a:pt x="8644" y="1119"/>
                    <a:pt x="7685" y="1362"/>
                  </a:cubicBezTo>
                  <a:lnTo>
                    <a:pt x="6637" y="219"/>
                  </a:lnTo>
                  <a:lnTo>
                    <a:pt x="6626" y="223"/>
                  </a:lnTo>
                  <a:cubicBezTo>
                    <a:pt x="6505" y="93"/>
                    <a:pt x="6309" y="0"/>
                    <a:pt x="6075" y="0"/>
                  </a:cubicBezTo>
                  <a:cubicBezTo>
                    <a:pt x="5702" y="0"/>
                    <a:pt x="5400" y="220"/>
                    <a:pt x="5400" y="491"/>
                  </a:cubicBezTo>
                  <a:cubicBezTo>
                    <a:pt x="5400" y="592"/>
                    <a:pt x="5452" y="681"/>
                    <a:pt x="5524" y="758"/>
                  </a:cubicBezTo>
                  <a:lnTo>
                    <a:pt x="5513" y="763"/>
                  </a:lnTo>
                  <a:lnTo>
                    <a:pt x="6430" y="1763"/>
                  </a:lnTo>
                  <a:cubicBezTo>
                    <a:pt x="4409" y="2553"/>
                    <a:pt x="3005" y="3873"/>
                    <a:pt x="2753" y="5400"/>
                  </a:cubicBezTo>
                  <a:lnTo>
                    <a:pt x="2700" y="5400"/>
                  </a:lnTo>
                  <a:lnTo>
                    <a:pt x="2700" y="5491"/>
                  </a:lnTo>
                  <a:cubicBezTo>
                    <a:pt x="2488" y="5435"/>
                    <a:pt x="2263" y="5400"/>
                    <a:pt x="2025" y="5400"/>
                  </a:cubicBezTo>
                  <a:cubicBezTo>
                    <a:pt x="907" y="5400"/>
                    <a:pt x="0" y="6060"/>
                    <a:pt x="0" y="6873"/>
                  </a:cubicBezTo>
                  <a:lnTo>
                    <a:pt x="0" y="13745"/>
                  </a:lnTo>
                  <a:cubicBezTo>
                    <a:pt x="0" y="14559"/>
                    <a:pt x="907" y="15218"/>
                    <a:pt x="2025" y="15218"/>
                  </a:cubicBezTo>
                  <a:cubicBezTo>
                    <a:pt x="2263" y="15218"/>
                    <a:pt x="2488" y="15183"/>
                    <a:pt x="2700" y="15128"/>
                  </a:cubicBezTo>
                  <a:lnTo>
                    <a:pt x="2700" y="16691"/>
                  </a:lnTo>
                  <a:cubicBezTo>
                    <a:pt x="2700" y="17233"/>
                    <a:pt x="3305" y="17673"/>
                    <a:pt x="4050" y="17673"/>
                  </a:cubicBezTo>
                  <a:lnTo>
                    <a:pt x="5400" y="17673"/>
                  </a:lnTo>
                  <a:lnTo>
                    <a:pt x="5400" y="20127"/>
                  </a:lnTo>
                  <a:cubicBezTo>
                    <a:pt x="5400" y="20941"/>
                    <a:pt x="6307" y="21600"/>
                    <a:pt x="7425" y="21600"/>
                  </a:cubicBezTo>
                  <a:cubicBezTo>
                    <a:pt x="8543" y="21600"/>
                    <a:pt x="9450" y="20941"/>
                    <a:pt x="9450" y="20127"/>
                  </a:cubicBezTo>
                  <a:lnTo>
                    <a:pt x="9450" y="17673"/>
                  </a:lnTo>
                  <a:lnTo>
                    <a:pt x="12150" y="17673"/>
                  </a:lnTo>
                  <a:lnTo>
                    <a:pt x="12150" y="20127"/>
                  </a:lnTo>
                  <a:cubicBezTo>
                    <a:pt x="12150" y="20941"/>
                    <a:pt x="13056" y="21600"/>
                    <a:pt x="14175" y="21600"/>
                  </a:cubicBezTo>
                  <a:cubicBezTo>
                    <a:pt x="15294" y="21600"/>
                    <a:pt x="16200" y="20941"/>
                    <a:pt x="16200" y="20127"/>
                  </a:cubicBezTo>
                  <a:lnTo>
                    <a:pt x="16200" y="17673"/>
                  </a:lnTo>
                  <a:lnTo>
                    <a:pt x="17550" y="17673"/>
                  </a:lnTo>
                  <a:cubicBezTo>
                    <a:pt x="18295" y="17673"/>
                    <a:pt x="18900" y="17233"/>
                    <a:pt x="18900" y="16691"/>
                  </a:cubicBezTo>
                  <a:lnTo>
                    <a:pt x="18900" y="15128"/>
                  </a:lnTo>
                  <a:cubicBezTo>
                    <a:pt x="19112" y="15183"/>
                    <a:pt x="19336" y="15218"/>
                    <a:pt x="19575" y="15218"/>
                  </a:cubicBezTo>
                  <a:cubicBezTo>
                    <a:pt x="20694" y="15218"/>
                    <a:pt x="21600" y="14559"/>
                    <a:pt x="21600" y="13745"/>
                  </a:cubicBezTo>
                  <a:lnTo>
                    <a:pt x="21600" y="6873"/>
                  </a:lnTo>
                  <a:cubicBezTo>
                    <a:pt x="21600" y="6060"/>
                    <a:pt x="20694" y="5400"/>
                    <a:pt x="19575" y="5400"/>
                  </a:cubicBezTo>
                  <a:moveTo>
                    <a:pt x="12825" y="3436"/>
                  </a:moveTo>
                  <a:cubicBezTo>
                    <a:pt x="12452" y="3436"/>
                    <a:pt x="12150" y="3656"/>
                    <a:pt x="12150" y="3927"/>
                  </a:cubicBezTo>
                  <a:cubicBezTo>
                    <a:pt x="12150" y="4199"/>
                    <a:pt x="12452" y="4418"/>
                    <a:pt x="12825" y="4418"/>
                  </a:cubicBezTo>
                  <a:cubicBezTo>
                    <a:pt x="13198" y="4418"/>
                    <a:pt x="13500" y="4199"/>
                    <a:pt x="13500" y="3927"/>
                  </a:cubicBezTo>
                  <a:cubicBezTo>
                    <a:pt x="13500" y="3656"/>
                    <a:pt x="13198" y="3436"/>
                    <a:pt x="12825" y="3436"/>
                  </a:cubicBezTo>
                  <a:moveTo>
                    <a:pt x="8775" y="3436"/>
                  </a:moveTo>
                  <a:cubicBezTo>
                    <a:pt x="8402" y="3436"/>
                    <a:pt x="8100" y="3656"/>
                    <a:pt x="8100" y="3927"/>
                  </a:cubicBezTo>
                  <a:cubicBezTo>
                    <a:pt x="8100" y="4199"/>
                    <a:pt x="8402" y="4418"/>
                    <a:pt x="8775" y="4418"/>
                  </a:cubicBezTo>
                  <a:cubicBezTo>
                    <a:pt x="9148" y="4418"/>
                    <a:pt x="9450" y="4199"/>
                    <a:pt x="9450" y="3927"/>
                  </a:cubicBezTo>
                  <a:cubicBezTo>
                    <a:pt x="9450" y="3656"/>
                    <a:pt x="9148" y="3436"/>
                    <a:pt x="8775" y="3436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40" name="Shape 2704">
              <a:extLst>
                <a:ext uri="{FF2B5EF4-FFF2-40B4-BE49-F238E27FC236}">
                  <a16:creationId xmlns:a16="http://schemas.microsoft.com/office/drawing/2014/main" id="{BEBE82F7-E6DC-41F1-86B2-5674DA1E31B4}"/>
                </a:ext>
              </a:extLst>
            </p:cNvPr>
            <p:cNvSpPr/>
            <p:nvPr/>
          </p:nvSpPr>
          <p:spPr>
            <a:xfrm>
              <a:off x="5040663" y="5332030"/>
              <a:ext cx="453758" cy="453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8" y="20618"/>
                    <a:pt x="982" y="16222"/>
                    <a:pt x="982" y="10800"/>
                  </a:cubicBezTo>
                  <a:cubicBezTo>
                    <a:pt x="982" y="5378"/>
                    <a:pt x="5378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2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moveTo>
                    <a:pt x="15628" y="4904"/>
                  </a:moveTo>
                  <a:lnTo>
                    <a:pt x="14334" y="4904"/>
                  </a:lnTo>
                  <a:lnTo>
                    <a:pt x="10776" y="9842"/>
                  </a:lnTo>
                  <a:lnTo>
                    <a:pt x="7337" y="4904"/>
                  </a:lnTo>
                  <a:lnTo>
                    <a:pt x="5975" y="4904"/>
                  </a:lnTo>
                  <a:lnTo>
                    <a:pt x="10094" y="10618"/>
                  </a:lnTo>
                  <a:lnTo>
                    <a:pt x="5736" y="16696"/>
                  </a:lnTo>
                  <a:lnTo>
                    <a:pt x="7030" y="16696"/>
                  </a:lnTo>
                  <a:lnTo>
                    <a:pt x="10776" y="11493"/>
                  </a:lnTo>
                  <a:lnTo>
                    <a:pt x="14470" y="16696"/>
                  </a:lnTo>
                  <a:lnTo>
                    <a:pt x="15866" y="16696"/>
                  </a:lnTo>
                  <a:lnTo>
                    <a:pt x="11474" y="10651"/>
                  </a:lnTo>
                  <a:cubicBezTo>
                    <a:pt x="11474" y="10651"/>
                    <a:pt x="15628" y="4904"/>
                    <a:pt x="15628" y="4904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41" name="Shape 2700">
              <a:extLst>
                <a:ext uri="{FF2B5EF4-FFF2-40B4-BE49-F238E27FC236}">
                  <a16:creationId xmlns:a16="http://schemas.microsoft.com/office/drawing/2014/main" id="{7092CB09-C214-4D37-907D-7347D0798283}"/>
                </a:ext>
              </a:extLst>
            </p:cNvPr>
            <p:cNvSpPr/>
            <p:nvPr/>
          </p:nvSpPr>
          <p:spPr>
            <a:xfrm>
              <a:off x="5081659" y="1252453"/>
              <a:ext cx="366799" cy="366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20618"/>
                  </a:moveTo>
                  <a:lnTo>
                    <a:pt x="15069" y="13232"/>
                  </a:lnTo>
                  <a:lnTo>
                    <a:pt x="15063" y="13228"/>
                  </a:lnTo>
                  <a:cubicBezTo>
                    <a:pt x="15472" y="12512"/>
                    <a:pt x="15709" y="11684"/>
                    <a:pt x="15709" y="10800"/>
                  </a:cubicBezTo>
                  <a:cubicBezTo>
                    <a:pt x="15709" y="9192"/>
                    <a:pt x="14932" y="7768"/>
                    <a:pt x="13737" y="6873"/>
                  </a:cubicBezTo>
                  <a:lnTo>
                    <a:pt x="19796" y="6873"/>
                  </a:lnTo>
                  <a:cubicBezTo>
                    <a:pt x="20322" y="8076"/>
                    <a:pt x="20618" y="9403"/>
                    <a:pt x="20618" y="10800"/>
                  </a:cubicBezTo>
                  <a:cubicBezTo>
                    <a:pt x="20618" y="16221"/>
                    <a:pt x="16225" y="20615"/>
                    <a:pt x="10804" y="20618"/>
                  </a:cubicBezTo>
                  <a:moveTo>
                    <a:pt x="9708" y="20554"/>
                  </a:moveTo>
                  <a:cubicBezTo>
                    <a:pt x="4800" y="20010"/>
                    <a:pt x="982" y="15853"/>
                    <a:pt x="982" y="10800"/>
                  </a:cubicBezTo>
                  <a:cubicBezTo>
                    <a:pt x="982" y="9010"/>
                    <a:pt x="1468" y="7337"/>
                    <a:pt x="2305" y="5892"/>
                  </a:cubicBezTo>
                  <a:lnTo>
                    <a:pt x="6452" y="13076"/>
                  </a:lnTo>
                  <a:cubicBezTo>
                    <a:pt x="7273" y="14640"/>
                    <a:pt x="8911" y="15709"/>
                    <a:pt x="10800" y="15709"/>
                  </a:cubicBezTo>
                  <a:cubicBezTo>
                    <a:pt x="11487" y="15709"/>
                    <a:pt x="12141" y="15567"/>
                    <a:pt x="12734" y="15312"/>
                  </a:cubicBezTo>
                  <a:cubicBezTo>
                    <a:pt x="12734" y="15312"/>
                    <a:pt x="9708" y="20554"/>
                    <a:pt x="9708" y="20554"/>
                  </a:cubicBezTo>
                  <a:close/>
                  <a:moveTo>
                    <a:pt x="7315" y="12607"/>
                  </a:moveTo>
                  <a:cubicBezTo>
                    <a:pt x="7034" y="12065"/>
                    <a:pt x="6873" y="11452"/>
                    <a:pt x="6873" y="10800"/>
                  </a:cubicBezTo>
                  <a:cubicBezTo>
                    <a:pt x="6873" y="8631"/>
                    <a:pt x="8631" y="6873"/>
                    <a:pt x="10800" y="6873"/>
                  </a:cubicBezTo>
                  <a:cubicBezTo>
                    <a:pt x="12969" y="6873"/>
                    <a:pt x="14727" y="8631"/>
                    <a:pt x="14727" y="10800"/>
                  </a:cubicBezTo>
                  <a:cubicBezTo>
                    <a:pt x="14727" y="12969"/>
                    <a:pt x="12969" y="14727"/>
                    <a:pt x="10800" y="14727"/>
                  </a:cubicBezTo>
                  <a:cubicBezTo>
                    <a:pt x="9318" y="14727"/>
                    <a:pt x="8029" y="13906"/>
                    <a:pt x="7360" y="12694"/>
                  </a:cubicBezTo>
                  <a:lnTo>
                    <a:pt x="7364" y="12691"/>
                  </a:lnTo>
                  <a:cubicBezTo>
                    <a:pt x="7364" y="12691"/>
                    <a:pt x="7315" y="12607"/>
                    <a:pt x="7315" y="12607"/>
                  </a:cubicBezTo>
                  <a:close/>
                  <a:moveTo>
                    <a:pt x="10800" y="982"/>
                  </a:moveTo>
                  <a:cubicBezTo>
                    <a:pt x="14432" y="982"/>
                    <a:pt x="17596" y="2959"/>
                    <a:pt x="19294" y="5891"/>
                  </a:cubicBezTo>
                  <a:lnTo>
                    <a:pt x="10800" y="5891"/>
                  </a:lnTo>
                  <a:cubicBezTo>
                    <a:pt x="8290" y="5891"/>
                    <a:pt x="6223" y="7776"/>
                    <a:pt x="5930" y="10207"/>
                  </a:cubicBezTo>
                  <a:lnTo>
                    <a:pt x="2909" y="4975"/>
                  </a:lnTo>
                  <a:cubicBezTo>
                    <a:pt x="4697" y="2557"/>
                    <a:pt x="7561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pic>
          <p:nvPicPr>
            <p:cNvPr id="242" name="Picture 2" descr="https://image.freepik.com/free-icon/firefox_318-10218.jpg">
              <a:extLst>
                <a:ext uri="{FF2B5EF4-FFF2-40B4-BE49-F238E27FC236}">
                  <a16:creationId xmlns:a16="http://schemas.microsoft.com/office/drawing/2014/main" id="{40C38555-E896-42E1-BC66-2224466854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4362" y="1212008"/>
              <a:ext cx="445870" cy="445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3" name="Shape 2858">
              <a:extLst>
                <a:ext uri="{FF2B5EF4-FFF2-40B4-BE49-F238E27FC236}">
                  <a16:creationId xmlns:a16="http://schemas.microsoft.com/office/drawing/2014/main" id="{11C30934-41E2-43EA-BD7B-8B46913D803C}"/>
                </a:ext>
              </a:extLst>
            </p:cNvPr>
            <p:cNvSpPr/>
            <p:nvPr/>
          </p:nvSpPr>
          <p:spPr>
            <a:xfrm>
              <a:off x="2823464" y="1272173"/>
              <a:ext cx="299209" cy="36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44" name="Shape 2858">
              <a:extLst>
                <a:ext uri="{FF2B5EF4-FFF2-40B4-BE49-F238E27FC236}">
                  <a16:creationId xmlns:a16="http://schemas.microsoft.com/office/drawing/2014/main" id="{74975DFC-AC4B-4ED1-A205-AAEB9F5F507F}"/>
                </a:ext>
              </a:extLst>
            </p:cNvPr>
            <p:cNvSpPr/>
            <p:nvPr/>
          </p:nvSpPr>
          <p:spPr>
            <a:xfrm>
              <a:off x="9053176" y="5350899"/>
              <a:ext cx="299209" cy="36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45" name="Shape 2858">
              <a:extLst>
                <a:ext uri="{FF2B5EF4-FFF2-40B4-BE49-F238E27FC236}">
                  <a16:creationId xmlns:a16="http://schemas.microsoft.com/office/drawing/2014/main" id="{DD6E6B2C-1F5B-43CF-B583-18D71E2E77E0}"/>
                </a:ext>
              </a:extLst>
            </p:cNvPr>
            <p:cNvSpPr/>
            <p:nvPr/>
          </p:nvSpPr>
          <p:spPr>
            <a:xfrm>
              <a:off x="9542165" y="4500855"/>
              <a:ext cx="299209" cy="36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46" name="Shape 2849">
              <a:extLst>
                <a:ext uri="{FF2B5EF4-FFF2-40B4-BE49-F238E27FC236}">
                  <a16:creationId xmlns:a16="http://schemas.microsoft.com/office/drawing/2014/main" id="{8AEB0EA8-19B9-4D65-8E44-B27FBAB6936F}"/>
                </a:ext>
              </a:extLst>
            </p:cNvPr>
            <p:cNvSpPr/>
            <p:nvPr/>
          </p:nvSpPr>
          <p:spPr>
            <a:xfrm>
              <a:off x="3758485" y="2450819"/>
              <a:ext cx="523961" cy="452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3421" y="20466"/>
                  </a:moveTo>
                  <a:lnTo>
                    <a:pt x="12630" y="20221"/>
                  </a:lnTo>
                  <a:cubicBezTo>
                    <a:pt x="13305" y="19604"/>
                    <a:pt x="13745" y="18664"/>
                    <a:pt x="13745" y="17589"/>
                  </a:cubicBezTo>
                  <a:cubicBezTo>
                    <a:pt x="13745" y="16189"/>
                    <a:pt x="13013" y="14988"/>
                    <a:pt x="11967" y="14465"/>
                  </a:cubicBezTo>
                  <a:lnTo>
                    <a:pt x="11702" y="15585"/>
                  </a:lnTo>
                  <a:cubicBezTo>
                    <a:pt x="12330" y="15964"/>
                    <a:pt x="12764" y="16715"/>
                    <a:pt x="12764" y="17589"/>
                  </a:cubicBezTo>
                  <a:cubicBezTo>
                    <a:pt x="12764" y="18299"/>
                    <a:pt x="12477" y="18923"/>
                    <a:pt x="12035" y="19336"/>
                  </a:cubicBezTo>
                  <a:lnTo>
                    <a:pt x="12296" y="18213"/>
                  </a:lnTo>
                  <a:cubicBezTo>
                    <a:pt x="12327" y="18073"/>
                    <a:pt x="12314" y="17918"/>
                    <a:pt x="12246" y="17782"/>
                  </a:cubicBezTo>
                  <a:cubicBezTo>
                    <a:pt x="12111" y="17511"/>
                    <a:pt x="11811" y="17418"/>
                    <a:pt x="11576" y="17574"/>
                  </a:cubicBezTo>
                  <a:cubicBezTo>
                    <a:pt x="11459" y="17653"/>
                    <a:pt x="11380" y="17779"/>
                    <a:pt x="11347" y="17920"/>
                  </a:cubicBezTo>
                  <a:lnTo>
                    <a:pt x="10808" y="20244"/>
                  </a:lnTo>
                  <a:cubicBezTo>
                    <a:pt x="10776" y="20384"/>
                    <a:pt x="10789" y="20539"/>
                    <a:pt x="10857" y="20675"/>
                  </a:cubicBezTo>
                  <a:cubicBezTo>
                    <a:pt x="10920" y="20802"/>
                    <a:pt x="11021" y="20885"/>
                    <a:pt x="11133" y="20927"/>
                  </a:cubicBezTo>
                  <a:lnTo>
                    <a:pt x="11126" y="20956"/>
                  </a:lnTo>
                  <a:cubicBezTo>
                    <a:pt x="11142" y="20954"/>
                    <a:pt x="11158" y="20948"/>
                    <a:pt x="11173" y="20945"/>
                  </a:cubicBezTo>
                  <a:lnTo>
                    <a:pt x="13166" y="21562"/>
                  </a:lnTo>
                  <a:cubicBezTo>
                    <a:pt x="13288" y="21600"/>
                    <a:pt x="13422" y="21584"/>
                    <a:pt x="13539" y="21506"/>
                  </a:cubicBezTo>
                  <a:cubicBezTo>
                    <a:pt x="13774" y="21350"/>
                    <a:pt x="13855" y="21002"/>
                    <a:pt x="13719" y="20730"/>
                  </a:cubicBezTo>
                  <a:cubicBezTo>
                    <a:pt x="13651" y="20595"/>
                    <a:pt x="13542" y="20503"/>
                    <a:pt x="13421" y="20466"/>
                  </a:cubicBezTo>
                  <a:moveTo>
                    <a:pt x="18634" y="7273"/>
                  </a:moveTo>
                  <a:cubicBezTo>
                    <a:pt x="18643" y="7119"/>
                    <a:pt x="18655" y="6966"/>
                    <a:pt x="18655" y="6809"/>
                  </a:cubicBezTo>
                  <a:cubicBezTo>
                    <a:pt x="18655" y="3049"/>
                    <a:pt x="16017" y="0"/>
                    <a:pt x="12764" y="0"/>
                  </a:cubicBezTo>
                  <a:cubicBezTo>
                    <a:pt x="10499" y="0"/>
                    <a:pt x="8536" y="1479"/>
                    <a:pt x="7550" y="3645"/>
                  </a:cubicBezTo>
                  <a:cubicBezTo>
                    <a:pt x="7185" y="3492"/>
                    <a:pt x="6793" y="3404"/>
                    <a:pt x="6382" y="3404"/>
                  </a:cubicBezTo>
                  <a:cubicBezTo>
                    <a:pt x="4484" y="3404"/>
                    <a:pt x="2945" y="5183"/>
                    <a:pt x="2945" y="7376"/>
                  </a:cubicBezTo>
                  <a:cubicBezTo>
                    <a:pt x="2945" y="7662"/>
                    <a:pt x="2973" y="7940"/>
                    <a:pt x="3022" y="8208"/>
                  </a:cubicBezTo>
                  <a:cubicBezTo>
                    <a:pt x="1267" y="8884"/>
                    <a:pt x="0" y="10794"/>
                    <a:pt x="0" y="13050"/>
                  </a:cubicBezTo>
                  <a:cubicBezTo>
                    <a:pt x="0" y="15871"/>
                    <a:pt x="1978" y="18157"/>
                    <a:pt x="4418" y="18157"/>
                  </a:cubicBezTo>
                  <a:lnTo>
                    <a:pt x="6382" y="18157"/>
                  </a:lnTo>
                  <a:cubicBezTo>
                    <a:pt x="6653" y="18157"/>
                    <a:pt x="6873" y="17903"/>
                    <a:pt x="6873" y="17589"/>
                  </a:cubicBezTo>
                  <a:cubicBezTo>
                    <a:pt x="6873" y="17276"/>
                    <a:pt x="6653" y="17022"/>
                    <a:pt x="6382" y="17022"/>
                  </a:cubicBezTo>
                  <a:lnTo>
                    <a:pt x="4418" y="17022"/>
                  </a:lnTo>
                  <a:cubicBezTo>
                    <a:pt x="2524" y="17022"/>
                    <a:pt x="982" y="15240"/>
                    <a:pt x="982" y="13050"/>
                  </a:cubicBezTo>
                  <a:cubicBezTo>
                    <a:pt x="982" y="11339"/>
                    <a:pt x="1926" y="9826"/>
                    <a:pt x="3333" y="9284"/>
                  </a:cubicBezTo>
                  <a:lnTo>
                    <a:pt x="4165" y="8964"/>
                  </a:lnTo>
                  <a:lnTo>
                    <a:pt x="3982" y="7971"/>
                  </a:lnTo>
                  <a:cubicBezTo>
                    <a:pt x="3946" y="7773"/>
                    <a:pt x="3927" y="7572"/>
                    <a:pt x="3927" y="7376"/>
                  </a:cubicBezTo>
                  <a:cubicBezTo>
                    <a:pt x="3927" y="5812"/>
                    <a:pt x="5028" y="4539"/>
                    <a:pt x="6382" y="4539"/>
                  </a:cubicBezTo>
                  <a:cubicBezTo>
                    <a:pt x="6661" y="4539"/>
                    <a:pt x="6942" y="4597"/>
                    <a:pt x="7215" y="4712"/>
                  </a:cubicBezTo>
                  <a:lnTo>
                    <a:pt x="8019" y="5049"/>
                  </a:lnTo>
                  <a:lnTo>
                    <a:pt x="8418" y="4173"/>
                  </a:lnTo>
                  <a:cubicBezTo>
                    <a:pt x="9272" y="2299"/>
                    <a:pt x="10937" y="1135"/>
                    <a:pt x="12764" y="1135"/>
                  </a:cubicBezTo>
                  <a:cubicBezTo>
                    <a:pt x="15470" y="1135"/>
                    <a:pt x="17673" y="3680"/>
                    <a:pt x="17673" y="6809"/>
                  </a:cubicBezTo>
                  <a:cubicBezTo>
                    <a:pt x="17673" y="6908"/>
                    <a:pt x="17666" y="7005"/>
                    <a:pt x="17660" y="7102"/>
                  </a:cubicBezTo>
                  <a:lnTo>
                    <a:pt x="17655" y="7199"/>
                  </a:lnTo>
                  <a:lnTo>
                    <a:pt x="17610" y="7998"/>
                  </a:lnTo>
                  <a:lnTo>
                    <a:pt x="18245" y="8315"/>
                  </a:lnTo>
                  <a:cubicBezTo>
                    <a:pt x="19687" y="9034"/>
                    <a:pt x="20618" y="10670"/>
                    <a:pt x="20618" y="12483"/>
                  </a:cubicBezTo>
                  <a:cubicBezTo>
                    <a:pt x="20618" y="14986"/>
                    <a:pt x="18856" y="17022"/>
                    <a:pt x="16691" y="17022"/>
                  </a:cubicBezTo>
                  <a:lnTo>
                    <a:pt x="15218" y="17022"/>
                  </a:lnTo>
                  <a:cubicBezTo>
                    <a:pt x="14947" y="17022"/>
                    <a:pt x="14727" y="17276"/>
                    <a:pt x="14727" y="17589"/>
                  </a:cubicBezTo>
                  <a:cubicBezTo>
                    <a:pt x="14727" y="17903"/>
                    <a:pt x="14947" y="18157"/>
                    <a:pt x="15218" y="18157"/>
                  </a:cubicBezTo>
                  <a:lnTo>
                    <a:pt x="16691" y="18157"/>
                  </a:lnTo>
                  <a:cubicBezTo>
                    <a:pt x="19402" y="18157"/>
                    <a:pt x="21600" y="15617"/>
                    <a:pt x="21600" y="12483"/>
                  </a:cubicBezTo>
                  <a:cubicBezTo>
                    <a:pt x="21600" y="10147"/>
                    <a:pt x="20378" y="8143"/>
                    <a:pt x="18634" y="7273"/>
                  </a:cubicBezTo>
                  <a:moveTo>
                    <a:pt x="10773" y="14522"/>
                  </a:moveTo>
                  <a:cubicBezTo>
                    <a:pt x="10711" y="14398"/>
                    <a:pt x="10613" y="14316"/>
                    <a:pt x="10504" y="14274"/>
                  </a:cubicBezTo>
                  <a:lnTo>
                    <a:pt x="10517" y="14218"/>
                  </a:lnTo>
                  <a:cubicBezTo>
                    <a:pt x="10484" y="14221"/>
                    <a:pt x="10451" y="14231"/>
                    <a:pt x="10418" y="14240"/>
                  </a:cubicBezTo>
                  <a:lnTo>
                    <a:pt x="8463" y="13634"/>
                  </a:lnTo>
                  <a:lnTo>
                    <a:pt x="8463" y="13635"/>
                  </a:lnTo>
                  <a:cubicBezTo>
                    <a:pt x="8343" y="13598"/>
                    <a:pt x="8209" y="13613"/>
                    <a:pt x="8091" y="13692"/>
                  </a:cubicBezTo>
                  <a:cubicBezTo>
                    <a:pt x="7856" y="13848"/>
                    <a:pt x="7776" y="14195"/>
                    <a:pt x="7911" y="14466"/>
                  </a:cubicBezTo>
                  <a:cubicBezTo>
                    <a:pt x="7979" y="14602"/>
                    <a:pt x="8088" y="14693"/>
                    <a:pt x="8210" y="14731"/>
                  </a:cubicBezTo>
                  <a:lnTo>
                    <a:pt x="8965" y="14964"/>
                  </a:lnTo>
                  <a:cubicBezTo>
                    <a:pt x="8292" y="15580"/>
                    <a:pt x="7855" y="16518"/>
                    <a:pt x="7855" y="17589"/>
                  </a:cubicBezTo>
                  <a:cubicBezTo>
                    <a:pt x="7855" y="19007"/>
                    <a:pt x="8604" y="20220"/>
                    <a:pt x="9671" y="20732"/>
                  </a:cubicBezTo>
                  <a:lnTo>
                    <a:pt x="9934" y="19617"/>
                  </a:lnTo>
                  <a:cubicBezTo>
                    <a:pt x="9286" y="19246"/>
                    <a:pt x="8836" y="18482"/>
                    <a:pt x="8836" y="17589"/>
                  </a:cubicBezTo>
                  <a:cubicBezTo>
                    <a:pt x="8836" y="16857"/>
                    <a:pt x="9142" y="16215"/>
                    <a:pt x="9609" y="15802"/>
                  </a:cubicBezTo>
                  <a:lnTo>
                    <a:pt x="9335" y="16984"/>
                  </a:lnTo>
                  <a:cubicBezTo>
                    <a:pt x="9303" y="17124"/>
                    <a:pt x="9317" y="17279"/>
                    <a:pt x="9384" y="17415"/>
                  </a:cubicBezTo>
                  <a:cubicBezTo>
                    <a:pt x="9520" y="17686"/>
                    <a:pt x="9820" y="17779"/>
                    <a:pt x="10055" y="17623"/>
                  </a:cubicBezTo>
                  <a:cubicBezTo>
                    <a:pt x="10172" y="17544"/>
                    <a:pt x="10251" y="17418"/>
                    <a:pt x="10283" y="17278"/>
                  </a:cubicBezTo>
                  <a:lnTo>
                    <a:pt x="10823" y="14952"/>
                  </a:lnTo>
                  <a:cubicBezTo>
                    <a:pt x="10855" y="14812"/>
                    <a:pt x="10841" y="14658"/>
                    <a:pt x="10773" y="14522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47" name="Shape 2849">
              <a:extLst>
                <a:ext uri="{FF2B5EF4-FFF2-40B4-BE49-F238E27FC236}">
                  <a16:creationId xmlns:a16="http://schemas.microsoft.com/office/drawing/2014/main" id="{426D5C6C-EEED-416B-8FB0-577ADD301F66}"/>
                </a:ext>
              </a:extLst>
            </p:cNvPr>
            <p:cNvSpPr/>
            <p:nvPr/>
          </p:nvSpPr>
          <p:spPr>
            <a:xfrm>
              <a:off x="3758485" y="4075232"/>
              <a:ext cx="523961" cy="452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3421" y="20466"/>
                  </a:moveTo>
                  <a:lnTo>
                    <a:pt x="12630" y="20221"/>
                  </a:lnTo>
                  <a:cubicBezTo>
                    <a:pt x="13305" y="19604"/>
                    <a:pt x="13745" y="18664"/>
                    <a:pt x="13745" y="17589"/>
                  </a:cubicBezTo>
                  <a:cubicBezTo>
                    <a:pt x="13745" y="16189"/>
                    <a:pt x="13013" y="14988"/>
                    <a:pt x="11967" y="14465"/>
                  </a:cubicBezTo>
                  <a:lnTo>
                    <a:pt x="11702" y="15585"/>
                  </a:lnTo>
                  <a:cubicBezTo>
                    <a:pt x="12330" y="15964"/>
                    <a:pt x="12764" y="16715"/>
                    <a:pt x="12764" y="17589"/>
                  </a:cubicBezTo>
                  <a:cubicBezTo>
                    <a:pt x="12764" y="18299"/>
                    <a:pt x="12477" y="18923"/>
                    <a:pt x="12035" y="19336"/>
                  </a:cubicBezTo>
                  <a:lnTo>
                    <a:pt x="12296" y="18213"/>
                  </a:lnTo>
                  <a:cubicBezTo>
                    <a:pt x="12327" y="18073"/>
                    <a:pt x="12314" y="17918"/>
                    <a:pt x="12246" y="17782"/>
                  </a:cubicBezTo>
                  <a:cubicBezTo>
                    <a:pt x="12111" y="17511"/>
                    <a:pt x="11811" y="17418"/>
                    <a:pt x="11576" y="17574"/>
                  </a:cubicBezTo>
                  <a:cubicBezTo>
                    <a:pt x="11459" y="17653"/>
                    <a:pt x="11380" y="17779"/>
                    <a:pt x="11347" y="17920"/>
                  </a:cubicBezTo>
                  <a:lnTo>
                    <a:pt x="10808" y="20244"/>
                  </a:lnTo>
                  <a:cubicBezTo>
                    <a:pt x="10776" y="20384"/>
                    <a:pt x="10789" y="20539"/>
                    <a:pt x="10857" y="20675"/>
                  </a:cubicBezTo>
                  <a:cubicBezTo>
                    <a:pt x="10920" y="20802"/>
                    <a:pt x="11021" y="20885"/>
                    <a:pt x="11133" y="20927"/>
                  </a:cubicBezTo>
                  <a:lnTo>
                    <a:pt x="11126" y="20956"/>
                  </a:lnTo>
                  <a:cubicBezTo>
                    <a:pt x="11142" y="20954"/>
                    <a:pt x="11158" y="20948"/>
                    <a:pt x="11173" y="20945"/>
                  </a:cubicBezTo>
                  <a:lnTo>
                    <a:pt x="13166" y="21562"/>
                  </a:lnTo>
                  <a:cubicBezTo>
                    <a:pt x="13288" y="21600"/>
                    <a:pt x="13422" y="21584"/>
                    <a:pt x="13539" y="21506"/>
                  </a:cubicBezTo>
                  <a:cubicBezTo>
                    <a:pt x="13774" y="21350"/>
                    <a:pt x="13855" y="21002"/>
                    <a:pt x="13719" y="20730"/>
                  </a:cubicBezTo>
                  <a:cubicBezTo>
                    <a:pt x="13651" y="20595"/>
                    <a:pt x="13542" y="20503"/>
                    <a:pt x="13421" y="20466"/>
                  </a:cubicBezTo>
                  <a:moveTo>
                    <a:pt x="18634" y="7273"/>
                  </a:moveTo>
                  <a:cubicBezTo>
                    <a:pt x="18643" y="7119"/>
                    <a:pt x="18655" y="6966"/>
                    <a:pt x="18655" y="6809"/>
                  </a:cubicBezTo>
                  <a:cubicBezTo>
                    <a:pt x="18655" y="3049"/>
                    <a:pt x="16017" y="0"/>
                    <a:pt x="12764" y="0"/>
                  </a:cubicBezTo>
                  <a:cubicBezTo>
                    <a:pt x="10499" y="0"/>
                    <a:pt x="8536" y="1479"/>
                    <a:pt x="7550" y="3645"/>
                  </a:cubicBezTo>
                  <a:cubicBezTo>
                    <a:pt x="7185" y="3492"/>
                    <a:pt x="6793" y="3404"/>
                    <a:pt x="6382" y="3404"/>
                  </a:cubicBezTo>
                  <a:cubicBezTo>
                    <a:pt x="4484" y="3404"/>
                    <a:pt x="2945" y="5183"/>
                    <a:pt x="2945" y="7376"/>
                  </a:cubicBezTo>
                  <a:cubicBezTo>
                    <a:pt x="2945" y="7662"/>
                    <a:pt x="2973" y="7940"/>
                    <a:pt x="3022" y="8208"/>
                  </a:cubicBezTo>
                  <a:cubicBezTo>
                    <a:pt x="1267" y="8884"/>
                    <a:pt x="0" y="10794"/>
                    <a:pt x="0" y="13050"/>
                  </a:cubicBezTo>
                  <a:cubicBezTo>
                    <a:pt x="0" y="15871"/>
                    <a:pt x="1978" y="18157"/>
                    <a:pt x="4418" y="18157"/>
                  </a:cubicBezTo>
                  <a:lnTo>
                    <a:pt x="6382" y="18157"/>
                  </a:lnTo>
                  <a:cubicBezTo>
                    <a:pt x="6653" y="18157"/>
                    <a:pt x="6873" y="17903"/>
                    <a:pt x="6873" y="17589"/>
                  </a:cubicBezTo>
                  <a:cubicBezTo>
                    <a:pt x="6873" y="17276"/>
                    <a:pt x="6653" y="17022"/>
                    <a:pt x="6382" y="17022"/>
                  </a:cubicBezTo>
                  <a:lnTo>
                    <a:pt x="4418" y="17022"/>
                  </a:lnTo>
                  <a:cubicBezTo>
                    <a:pt x="2524" y="17022"/>
                    <a:pt x="982" y="15240"/>
                    <a:pt x="982" y="13050"/>
                  </a:cubicBezTo>
                  <a:cubicBezTo>
                    <a:pt x="982" y="11339"/>
                    <a:pt x="1926" y="9826"/>
                    <a:pt x="3333" y="9284"/>
                  </a:cubicBezTo>
                  <a:lnTo>
                    <a:pt x="4165" y="8964"/>
                  </a:lnTo>
                  <a:lnTo>
                    <a:pt x="3982" y="7971"/>
                  </a:lnTo>
                  <a:cubicBezTo>
                    <a:pt x="3946" y="7773"/>
                    <a:pt x="3927" y="7572"/>
                    <a:pt x="3927" y="7376"/>
                  </a:cubicBezTo>
                  <a:cubicBezTo>
                    <a:pt x="3927" y="5812"/>
                    <a:pt x="5028" y="4539"/>
                    <a:pt x="6382" y="4539"/>
                  </a:cubicBezTo>
                  <a:cubicBezTo>
                    <a:pt x="6661" y="4539"/>
                    <a:pt x="6942" y="4597"/>
                    <a:pt x="7215" y="4712"/>
                  </a:cubicBezTo>
                  <a:lnTo>
                    <a:pt x="8019" y="5049"/>
                  </a:lnTo>
                  <a:lnTo>
                    <a:pt x="8418" y="4173"/>
                  </a:lnTo>
                  <a:cubicBezTo>
                    <a:pt x="9272" y="2299"/>
                    <a:pt x="10937" y="1135"/>
                    <a:pt x="12764" y="1135"/>
                  </a:cubicBezTo>
                  <a:cubicBezTo>
                    <a:pt x="15470" y="1135"/>
                    <a:pt x="17673" y="3680"/>
                    <a:pt x="17673" y="6809"/>
                  </a:cubicBezTo>
                  <a:cubicBezTo>
                    <a:pt x="17673" y="6908"/>
                    <a:pt x="17666" y="7005"/>
                    <a:pt x="17660" y="7102"/>
                  </a:cubicBezTo>
                  <a:lnTo>
                    <a:pt x="17655" y="7199"/>
                  </a:lnTo>
                  <a:lnTo>
                    <a:pt x="17610" y="7998"/>
                  </a:lnTo>
                  <a:lnTo>
                    <a:pt x="18245" y="8315"/>
                  </a:lnTo>
                  <a:cubicBezTo>
                    <a:pt x="19687" y="9034"/>
                    <a:pt x="20618" y="10670"/>
                    <a:pt x="20618" y="12483"/>
                  </a:cubicBezTo>
                  <a:cubicBezTo>
                    <a:pt x="20618" y="14986"/>
                    <a:pt x="18856" y="17022"/>
                    <a:pt x="16691" y="17022"/>
                  </a:cubicBezTo>
                  <a:lnTo>
                    <a:pt x="15218" y="17022"/>
                  </a:lnTo>
                  <a:cubicBezTo>
                    <a:pt x="14947" y="17022"/>
                    <a:pt x="14727" y="17276"/>
                    <a:pt x="14727" y="17589"/>
                  </a:cubicBezTo>
                  <a:cubicBezTo>
                    <a:pt x="14727" y="17903"/>
                    <a:pt x="14947" y="18157"/>
                    <a:pt x="15218" y="18157"/>
                  </a:cubicBezTo>
                  <a:lnTo>
                    <a:pt x="16691" y="18157"/>
                  </a:lnTo>
                  <a:cubicBezTo>
                    <a:pt x="19402" y="18157"/>
                    <a:pt x="21600" y="15617"/>
                    <a:pt x="21600" y="12483"/>
                  </a:cubicBezTo>
                  <a:cubicBezTo>
                    <a:pt x="21600" y="10147"/>
                    <a:pt x="20378" y="8143"/>
                    <a:pt x="18634" y="7273"/>
                  </a:cubicBezTo>
                  <a:moveTo>
                    <a:pt x="10773" y="14522"/>
                  </a:moveTo>
                  <a:cubicBezTo>
                    <a:pt x="10711" y="14398"/>
                    <a:pt x="10613" y="14316"/>
                    <a:pt x="10504" y="14274"/>
                  </a:cubicBezTo>
                  <a:lnTo>
                    <a:pt x="10517" y="14218"/>
                  </a:lnTo>
                  <a:cubicBezTo>
                    <a:pt x="10484" y="14221"/>
                    <a:pt x="10451" y="14231"/>
                    <a:pt x="10418" y="14240"/>
                  </a:cubicBezTo>
                  <a:lnTo>
                    <a:pt x="8463" y="13634"/>
                  </a:lnTo>
                  <a:lnTo>
                    <a:pt x="8463" y="13635"/>
                  </a:lnTo>
                  <a:cubicBezTo>
                    <a:pt x="8343" y="13598"/>
                    <a:pt x="8209" y="13613"/>
                    <a:pt x="8091" y="13692"/>
                  </a:cubicBezTo>
                  <a:cubicBezTo>
                    <a:pt x="7856" y="13848"/>
                    <a:pt x="7776" y="14195"/>
                    <a:pt x="7911" y="14466"/>
                  </a:cubicBezTo>
                  <a:cubicBezTo>
                    <a:pt x="7979" y="14602"/>
                    <a:pt x="8088" y="14693"/>
                    <a:pt x="8210" y="14731"/>
                  </a:cubicBezTo>
                  <a:lnTo>
                    <a:pt x="8965" y="14964"/>
                  </a:lnTo>
                  <a:cubicBezTo>
                    <a:pt x="8292" y="15580"/>
                    <a:pt x="7855" y="16518"/>
                    <a:pt x="7855" y="17589"/>
                  </a:cubicBezTo>
                  <a:cubicBezTo>
                    <a:pt x="7855" y="19007"/>
                    <a:pt x="8604" y="20220"/>
                    <a:pt x="9671" y="20732"/>
                  </a:cubicBezTo>
                  <a:lnTo>
                    <a:pt x="9934" y="19617"/>
                  </a:lnTo>
                  <a:cubicBezTo>
                    <a:pt x="9286" y="19246"/>
                    <a:pt x="8836" y="18482"/>
                    <a:pt x="8836" y="17589"/>
                  </a:cubicBezTo>
                  <a:cubicBezTo>
                    <a:pt x="8836" y="16857"/>
                    <a:pt x="9142" y="16215"/>
                    <a:pt x="9609" y="15802"/>
                  </a:cubicBezTo>
                  <a:lnTo>
                    <a:pt x="9335" y="16984"/>
                  </a:lnTo>
                  <a:cubicBezTo>
                    <a:pt x="9303" y="17124"/>
                    <a:pt x="9317" y="17279"/>
                    <a:pt x="9384" y="17415"/>
                  </a:cubicBezTo>
                  <a:cubicBezTo>
                    <a:pt x="9520" y="17686"/>
                    <a:pt x="9820" y="17779"/>
                    <a:pt x="10055" y="17623"/>
                  </a:cubicBezTo>
                  <a:cubicBezTo>
                    <a:pt x="10172" y="17544"/>
                    <a:pt x="10251" y="17418"/>
                    <a:pt x="10283" y="17278"/>
                  </a:cubicBezTo>
                  <a:lnTo>
                    <a:pt x="10823" y="14952"/>
                  </a:lnTo>
                  <a:cubicBezTo>
                    <a:pt x="10855" y="14812"/>
                    <a:pt x="10841" y="14658"/>
                    <a:pt x="10773" y="14522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48" name="Shape 2849">
              <a:extLst>
                <a:ext uri="{FF2B5EF4-FFF2-40B4-BE49-F238E27FC236}">
                  <a16:creationId xmlns:a16="http://schemas.microsoft.com/office/drawing/2014/main" id="{A3299A8F-BEB0-4BE5-86A1-CFDB8459B0F0}"/>
                </a:ext>
              </a:extLst>
            </p:cNvPr>
            <p:cNvSpPr/>
            <p:nvPr/>
          </p:nvSpPr>
          <p:spPr>
            <a:xfrm>
              <a:off x="7893972" y="2453272"/>
              <a:ext cx="523961" cy="452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3421" y="20466"/>
                  </a:moveTo>
                  <a:lnTo>
                    <a:pt x="12630" y="20221"/>
                  </a:lnTo>
                  <a:cubicBezTo>
                    <a:pt x="13305" y="19604"/>
                    <a:pt x="13745" y="18664"/>
                    <a:pt x="13745" y="17589"/>
                  </a:cubicBezTo>
                  <a:cubicBezTo>
                    <a:pt x="13745" y="16189"/>
                    <a:pt x="13013" y="14988"/>
                    <a:pt x="11967" y="14465"/>
                  </a:cubicBezTo>
                  <a:lnTo>
                    <a:pt x="11702" y="15585"/>
                  </a:lnTo>
                  <a:cubicBezTo>
                    <a:pt x="12330" y="15964"/>
                    <a:pt x="12764" y="16715"/>
                    <a:pt x="12764" y="17589"/>
                  </a:cubicBezTo>
                  <a:cubicBezTo>
                    <a:pt x="12764" y="18299"/>
                    <a:pt x="12477" y="18923"/>
                    <a:pt x="12035" y="19336"/>
                  </a:cubicBezTo>
                  <a:lnTo>
                    <a:pt x="12296" y="18213"/>
                  </a:lnTo>
                  <a:cubicBezTo>
                    <a:pt x="12327" y="18073"/>
                    <a:pt x="12314" y="17918"/>
                    <a:pt x="12246" y="17782"/>
                  </a:cubicBezTo>
                  <a:cubicBezTo>
                    <a:pt x="12111" y="17511"/>
                    <a:pt x="11811" y="17418"/>
                    <a:pt x="11576" y="17574"/>
                  </a:cubicBezTo>
                  <a:cubicBezTo>
                    <a:pt x="11459" y="17653"/>
                    <a:pt x="11380" y="17779"/>
                    <a:pt x="11347" y="17920"/>
                  </a:cubicBezTo>
                  <a:lnTo>
                    <a:pt x="10808" y="20244"/>
                  </a:lnTo>
                  <a:cubicBezTo>
                    <a:pt x="10776" y="20384"/>
                    <a:pt x="10789" y="20539"/>
                    <a:pt x="10857" y="20675"/>
                  </a:cubicBezTo>
                  <a:cubicBezTo>
                    <a:pt x="10920" y="20802"/>
                    <a:pt x="11021" y="20885"/>
                    <a:pt x="11133" y="20927"/>
                  </a:cubicBezTo>
                  <a:lnTo>
                    <a:pt x="11126" y="20956"/>
                  </a:lnTo>
                  <a:cubicBezTo>
                    <a:pt x="11142" y="20954"/>
                    <a:pt x="11158" y="20948"/>
                    <a:pt x="11173" y="20945"/>
                  </a:cubicBezTo>
                  <a:lnTo>
                    <a:pt x="13166" y="21562"/>
                  </a:lnTo>
                  <a:cubicBezTo>
                    <a:pt x="13288" y="21600"/>
                    <a:pt x="13422" y="21584"/>
                    <a:pt x="13539" y="21506"/>
                  </a:cubicBezTo>
                  <a:cubicBezTo>
                    <a:pt x="13774" y="21350"/>
                    <a:pt x="13855" y="21002"/>
                    <a:pt x="13719" y="20730"/>
                  </a:cubicBezTo>
                  <a:cubicBezTo>
                    <a:pt x="13651" y="20595"/>
                    <a:pt x="13542" y="20503"/>
                    <a:pt x="13421" y="20466"/>
                  </a:cubicBezTo>
                  <a:moveTo>
                    <a:pt x="18634" y="7273"/>
                  </a:moveTo>
                  <a:cubicBezTo>
                    <a:pt x="18643" y="7119"/>
                    <a:pt x="18655" y="6966"/>
                    <a:pt x="18655" y="6809"/>
                  </a:cubicBezTo>
                  <a:cubicBezTo>
                    <a:pt x="18655" y="3049"/>
                    <a:pt x="16017" y="0"/>
                    <a:pt x="12764" y="0"/>
                  </a:cubicBezTo>
                  <a:cubicBezTo>
                    <a:pt x="10499" y="0"/>
                    <a:pt x="8536" y="1479"/>
                    <a:pt x="7550" y="3645"/>
                  </a:cubicBezTo>
                  <a:cubicBezTo>
                    <a:pt x="7185" y="3492"/>
                    <a:pt x="6793" y="3404"/>
                    <a:pt x="6382" y="3404"/>
                  </a:cubicBezTo>
                  <a:cubicBezTo>
                    <a:pt x="4484" y="3404"/>
                    <a:pt x="2945" y="5183"/>
                    <a:pt x="2945" y="7376"/>
                  </a:cubicBezTo>
                  <a:cubicBezTo>
                    <a:pt x="2945" y="7662"/>
                    <a:pt x="2973" y="7940"/>
                    <a:pt x="3022" y="8208"/>
                  </a:cubicBezTo>
                  <a:cubicBezTo>
                    <a:pt x="1267" y="8884"/>
                    <a:pt x="0" y="10794"/>
                    <a:pt x="0" y="13050"/>
                  </a:cubicBezTo>
                  <a:cubicBezTo>
                    <a:pt x="0" y="15871"/>
                    <a:pt x="1978" y="18157"/>
                    <a:pt x="4418" y="18157"/>
                  </a:cubicBezTo>
                  <a:lnTo>
                    <a:pt x="6382" y="18157"/>
                  </a:lnTo>
                  <a:cubicBezTo>
                    <a:pt x="6653" y="18157"/>
                    <a:pt x="6873" y="17903"/>
                    <a:pt x="6873" y="17589"/>
                  </a:cubicBezTo>
                  <a:cubicBezTo>
                    <a:pt x="6873" y="17276"/>
                    <a:pt x="6653" y="17022"/>
                    <a:pt x="6382" y="17022"/>
                  </a:cubicBezTo>
                  <a:lnTo>
                    <a:pt x="4418" y="17022"/>
                  </a:lnTo>
                  <a:cubicBezTo>
                    <a:pt x="2524" y="17022"/>
                    <a:pt x="982" y="15240"/>
                    <a:pt x="982" y="13050"/>
                  </a:cubicBezTo>
                  <a:cubicBezTo>
                    <a:pt x="982" y="11339"/>
                    <a:pt x="1926" y="9826"/>
                    <a:pt x="3333" y="9284"/>
                  </a:cubicBezTo>
                  <a:lnTo>
                    <a:pt x="4165" y="8964"/>
                  </a:lnTo>
                  <a:lnTo>
                    <a:pt x="3982" y="7971"/>
                  </a:lnTo>
                  <a:cubicBezTo>
                    <a:pt x="3946" y="7773"/>
                    <a:pt x="3927" y="7572"/>
                    <a:pt x="3927" y="7376"/>
                  </a:cubicBezTo>
                  <a:cubicBezTo>
                    <a:pt x="3927" y="5812"/>
                    <a:pt x="5028" y="4539"/>
                    <a:pt x="6382" y="4539"/>
                  </a:cubicBezTo>
                  <a:cubicBezTo>
                    <a:pt x="6661" y="4539"/>
                    <a:pt x="6942" y="4597"/>
                    <a:pt x="7215" y="4712"/>
                  </a:cubicBezTo>
                  <a:lnTo>
                    <a:pt x="8019" y="5049"/>
                  </a:lnTo>
                  <a:lnTo>
                    <a:pt x="8418" y="4173"/>
                  </a:lnTo>
                  <a:cubicBezTo>
                    <a:pt x="9272" y="2299"/>
                    <a:pt x="10937" y="1135"/>
                    <a:pt x="12764" y="1135"/>
                  </a:cubicBezTo>
                  <a:cubicBezTo>
                    <a:pt x="15470" y="1135"/>
                    <a:pt x="17673" y="3680"/>
                    <a:pt x="17673" y="6809"/>
                  </a:cubicBezTo>
                  <a:cubicBezTo>
                    <a:pt x="17673" y="6908"/>
                    <a:pt x="17666" y="7005"/>
                    <a:pt x="17660" y="7102"/>
                  </a:cubicBezTo>
                  <a:lnTo>
                    <a:pt x="17655" y="7199"/>
                  </a:lnTo>
                  <a:lnTo>
                    <a:pt x="17610" y="7998"/>
                  </a:lnTo>
                  <a:lnTo>
                    <a:pt x="18245" y="8315"/>
                  </a:lnTo>
                  <a:cubicBezTo>
                    <a:pt x="19687" y="9034"/>
                    <a:pt x="20618" y="10670"/>
                    <a:pt x="20618" y="12483"/>
                  </a:cubicBezTo>
                  <a:cubicBezTo>
                    <a:pt x="20618" y="14986"/>
                    <a:pt x="18856" y="17022"/>
                    <a:pt x="16691" y="17022"/>
                  </a:cubicBezTo>
                  <a:lnTo>
                    <a:pt x="15218" y="17022"/>
                  </a:lnTo>
                  <a:cubicBezTo>
                    <a:pt x="14947" y="17022"/>
                    <a:pt x="14727" y="17276"/>
                    <a:pt x="14727" y="17589"/>
                  </a:cubicBezTo>
                  <a:cubicBezTo>
                    <a:pt x="14727" y="17903"/>
                    <a:pt x="14947" y="18157"/>
                    <a:pt x="15218" y="18157"/>
                  </a:cubicBezTo>
                  <a:lnTo>
                    <a:pt x="16691" y="18157"/>
                  </a:lnTo>
                  <a:cubicBezTo>
                    <a:pt x="19402" y="18157"/>
                    <a:pt x="21600" y="15617"/>
                    <a:pt x="21600" y="12483"/>
                  </a:cubicBezTo>
                  <a:cubicBezTo>
                    <a:pt x="21600" y="10147"/>
                    <a:pt x="20378" y="8143"/>
                    <a:pt x="18634" y="7273"/>
                  </a:cubicBezTo>
                  <a:moveTo>
                    <a:pt x="10773" y="14522"/>
                  </a:moveTo>
                  <a:cubicBezTo>
                    <a:pt x="10711" y="14398"/>
                    <a:pt x="10613" y="14316"/>
                    <a:pt x="10504" y="14274"/>
                  </a:cubicBezTo>
                  <a:lnTo>
                    <a:pt x="10517" y="14218"/>
                  </a:lnTo>
                  <a:cubicBezTo>
                    <a:pt x="10484" y="14221"/>
                    <a:pt x="10451" y="14231"/>
                    <a:pt x="10418" y="14240"/>
                  </a:cubicBezTo>
                  <a:lnTo>
                    <a:pt x="8463" y="13634"/>
                  </a:lnTo>
                  <a:lnTo>
                    <a:pt x="8463" y="13635"/>
                  </a:lnTo>
                  <a:cubicBezTo>
                    <a:pt x="8343" y="13598"/>
                    <a:pt x="8209" y="13613"/>
                    <a:pt x="8091" y="13692"/>
                  </a:cubicBezTo>
                  <a:cubicBezTo>
                    <a:pt x="7856" y="13848"/>
                    <a:pt x="7776" y="14195"/>
                    <a:pt x="7911" y="14466"/>
                  </a:cubicBezTo>
                  <a:cubicBezTo>
                    <a:pt x="7979" y="14602"/>
                    <a:pt x="8088" y="14693"/>
                    <a:pt x="8210" y="14731"/>
                  </a:cubicBezTo>
                  <a:lnTo>
                    <a:pt x="8965" y="14964"/>
                  </a:lnTo>
                  <a:cubicBezTo>
                    <a:pt x="8292" y="15580"/>
                    <a:pt x="7855" y="16518"/>
                    <a:pt x="7855" y="17589"/>
                  </a:cubicBezTo>
                  <a:cubicBezTo>
                    <a:pt x="7855" y="19007"/>
                    <a:pt x="8604" y="20220"/>
                    <a:pt x="9671" y="20732"/>
                  </a:cubicBezTo>
                  <a:lnTo>
                    <a:pt x="9934" y="19617"/>
                  </a:lnTo>
                  <a:cubicBezTo>
                    <a:pt x="9286" y="19246"/>
                    <a:pt x="8836" y="18482"/>
                    <a:pt x="8836" y="17589"/>
                  </a:cubicBezTo>
                  <a:cubicBezTo>
                    <a:pt x="8836" y="16857"/>
                    <a:pt x="9142" y="16215"/>
                    <a:pt x="9609" y="15802"/>
                  </a:cubicBezTo>
                  <a:lnTo>
                    <a:pt x="9335" y="16984"/>
                  </a:lnTo>
                  <a:cubicBezTo>
                    <a:pt x="9303" y="17124"/>
                    <a:pt x="9317" y="17279"/>
                    <a:pt x="9384" y="17415"/>
                  </a:cubicBezTo>
                  <a:cubicBezTo>
                    <a:pt x="9520" y="17686"/>
                    <a:pt x="9820" y="17779"/>
                    <a:pt x="10055" y="17623"/>
                  </a:cubicBezTo>
                  <a:cubicBezTo>
                    <a:pt x="10172" y="17544"/>
                    <a:pt x="10251" y="17418"/>
                    <a:pt x="10283" y="17278"/>
                  </a:cubicBezTo>
                  <a:lnTo>
                    <a:pt x="10823" y="14952"/>
                  </a:lnTo>
                  <a:cubicBezTo>
                    <a:pt x="10855" y="14812"/>
                    <a:pt x="10841" y="14658"/>
                    <a:pt x="10773" y="14522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49" name="Shape 2849">
              <a:extLst>
                <a:ext uri="{FF2B5EF4-FFF2-40B4-BE49-F238E27FC236}">
                  <a16:creationId xmlns:a16="http://schemas.microsoft.com/office/drawing/2014/main" id="{AA40ABD1-05AF-42D1-88BC-CEEDDDB0A339}"/>
                </a:ext>
              </a:extLst>
            </p:cNvPr>
            <p:cNvSpPr/>
            <p:nvPr/>
          </p:nvSpPr>
          <p:spPr>
            <a:xfrm>
              <a:off x="7874279" y="4076166"/>
              <a:ext cx="523961" cy="452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3421" y="20466"/>
                  </a:moveTo>
                  <a:lnTo>
                    <a:pt x="12630" y="20221"/>
                  </a:lnTo>
                  <a:cubicBezTo>
                    <a:pt x="13305" y="19604"/>
                    <a:pt x="13745" y="18664"/>
                    <a:pt x="13745" y="17589"/>
                  </a:cubicBezTo>
                  <a:cubicBezTo>
                    <a:pt x="13745" y="16189"/>
                    <a:pt x="13013" y="14988"/>
                    <a:pt x="11967" y="14465"/>
                  </a:cubicBezTo>
                  <a:lnTo>
                    <a:pt x="11702" y="15585"/>
                  </a:lnTo>
                  <a:cubicBezTo>
                    <a:pt x="12330" y="15964"/>
                    <a:pt x="12764" y="16715"/>
                    <a:pt x="12764" y="17589"/>
                  </a:cubicBezTo>
                  <a:cubicBezTo>
                    <a:pt x="12764" y="18299"/>
                    <a:pt x="12477" y="18923"/>
                    <a:pt x="12035" y="19336"/>
                  </a:cubicBezTo>
                  <a:lnTo>
                    <a:pt x="12296" y="18213"/>
                  </a:lnTo>
                  <a:cubicBezTo>
                    <a:pt x="12327" y="18073"/>
                    <a:pt x="12314" y="17918"/>
                    <a:pt x="12246" y="17782"/>
                  </a:cubicBezTo>
                  <a:cubicBezTo>
                    <a:pt x="12111" y="17511"/>
                    <a:pt x="11811" y="17418"/>
                    <a:pt x="11576" y="17574"/>
                  </a:cubicBezTo>
                  <a:cubicBezTo>
                    <a:pt x="11459" y="17653"/>
                    <a:pt x="11380" y="17779"/>
                    <a:pt x="11347" y="17920"/>
                  </a:cubicBezTo>
                  <a:lnTo>
                    <a:pt x="10808" y="20244"/>
                  </a:lnTo>
                  <a:cubicBezTo>
                    <a:pt x="10776" y="20384"/>
                    <a:pt x="10789" y="20539"/>
                    <a:pt x="10857" y="20675"/>
                  </a:cubicBezTo>
                  <a:cubicBezTo>
                    <a:pt x="10920" y="20802"/>
                    <a:pt x="11021" y="20885"/>
                    <a:pt x="11133" y="20927"/>
                  </a:cubicBezTo>
                  <a:lnTo>
                    <a:pt x="11126" y="20956"/>
                  </a:lnTo>
                  <a:cubicBezTo>
                    <a:pt x="11142" y="20954"/>
                    <a:pt x="11158" y="20948"/>
                    <a:pt x="11173" y="20945"/>
                  </a:cubicBezTo>
                  <a:lnTo>
                    <a:pt x="13166" y="21562"/>
                  </a:lnTo>
                  <a:cubicBezTo>
                    <a:pt x="13288" y="21600"/>
                    <a:pt x="13422" y="21584"/>
                    <a:pt x="13539" y="21506"/>
                  </a:cubicBezTo>
                  <a:cubicBezTo>
                    <a:pt x="13774" y="21350"/>
                    <a:pt x="13855" y="21002"/>
                    <a:pt x="13719" y="20730"/>
                  </a:cubicBezTo>
                  <a:cubicBezTo>
                    <a:pt x="13651" y="20595"/>
                    <a:pt x="13542" y="20503"/>
                    <a:pt x="13421" y="20466"/>
                  </a:cubicBezTo>
                  <a:moveTo>
                    <a:pt x="18634" y="7273"/>
                  </a:moveTo>
                  <a:cubicBezTo>
                    <a:pt x="18643" y="7119"/>
                    <a:pt x="18655" y="6966"/>
                    <a:pt x="18655" y="6809"/>
                  </a:cubicBezTo>
                  <a:cubicBezTo>
                    <a:pt x="18655" y="3049"/>
                    <a:pt x="16017" y="0"/>
                    <a:pt x="12764" y="0"/>
                  </a:cubicBezTo>
                  <a:cubicBezTo>
                    <a:pt x="10499" y="0"/>
                    <a:pt x="8536" y="1479"/>
                    <a:pt x="7550" y="3645"/>
                  </a:cubicBezTo>
                  <a:cubicBezTo>
                    <a:pt x="7185" y="3492"/>
                    <a:pt x="6793" y="3404"/>
                    <a:pt x="6382" y="3404"/>
                  </a:cubicBezTo>
                  <a:cubicBezTo>
                    <a:pt x="4484" y="3404"/>
                    <a:pt x="2945" y="5183"/>
                    <a:pt x="2945" y="7376"/>
                  </a:cubicBezTo>
                  <a:cubicBezTo>
                    <a:pt x="2945" y="7662"/>
                    <a:pt x="2973" y="7940"/>
                    <a:pt x="3022" y="8208"/>
                  </a:cubicBezTo>
                  <a:cubicBezTo>
                    <a:pt x="1267" y="8884"/>
                    <a:pt x="0" y="10794"/>
                    <a:pt x="0" y="13050"/>
                  </a:cubicBezTo>
                  <a:cubicBezTo>
                    <a:pt x="0" y="15871"/>
                    <a:pt x="1978" y="18157"/>
                    <a:pt x="4418" y="18157"/>
                  </a:cubicBezTo>
                  <a:lnTo>
                    <a:pt x="6382" y="18157"/>
                  </a:lnTo>
                  <a:cubicBezTo>
                    <a:pt x="6653" y="18157"/>
                    <a:pt x="6873" y="17903"/>
                    <a:pt x="6873" y="17589"/>
                  </a:cubicBezTo>
                  <a:cubicBezTo>
                    <a:pt x="6873" y="17276"/>
                    <a:pt x="6653" y="17022"/>
                    <a:pt x="6382" y="17022"/>
                  </a:cubicBezTo>
                  <a:lnTo>
                    <a:pt x="4418" y="17022"/>
                  </a:lnTo>
                  <a:cubicBezTo>
                    <a:pt x="2524" y="17022"/>
                    <a:pt x="982" y="15240"/>
                    <a:pt x="982" y="13050"/>
                  </a:cubicBezTo>
                  <a:cubicBezTo>
                    <a:pt x="982" y="11339"/>
                    <a:pt x="1926" y="9826"/>
                    <a:pt x="3333" y="9284"/>
                  </a:cubicBezTo>
                  <a:lnTo>
                    <a:pt x="4165" y="8964"/>
                  </a:lnTo>
                  <a:lnTo>
                    <a:pt x="3982" y="7971"/>
                  </a:lnTo>
                  <a:cubicBezTo>
                    <a:pt x="3946" y="7773"/>
                    <a:pt x="3927" y="7572"/>
                    <a:pt x="3927" y="7376"/>
                  </a:cubicBezTo>
                  <a:cubicBezTo>
                    <a:pt x="3927" y="5812"/>
                    <a:pt x="5028" y="4539"/>
                    <a:pt x="6382" y="4539"/>
                  </a:cubicBezTo>
                  <a:cubicBezTo>
                    <a:pt x="6661" y="4539"/>
                    <a:pt x="6942" y="4597"/>
                    <a:pt x="7215" y="4712"/>
                  </a:cubicBezTo>
                  <a:lnTo>
                    <a:pt x="8019" y="5049"/>
                  </a:lnTo>
                  <a:lnTo>
                    <a:pt x="8418" y="4173"/>
                  </a:lnTo>
                  <a:cubicBezTo>
                    <a:pt x="9272" y="2299"/>
                    <a:pt x="10937" y="1135"/>
                    <a:pt x="12764" y="1135"/>
                  </a:cubicBezTo>
                  <a:cubicBezTo>
                    <a:pt x="15470" y="1135"/>
                    <a:pt x="17673" y="3680"/>
                    <a:pt x="17673" y="6809"/>
                  </a:cubicBezTo>
                  <a:cubicBezTo>
                    <a:pt x="17673" y="6908"/>
                    <a:pt x="17666" y="7005"/>
                    <a:pt x="17660" y="7102"/>
                  </a:cubicBezTo>
                  <a:lnTo>
                    <a:pt x="17655" y="7199"/>
                  </a:lnTo>
                  <a:lnTo>
                    <a:pt x="17610" y="7998"/>
                  </a:lnTo>
                  <a:lnTo>
                    <a:pt x="18245" y="8315"/>
                  </a:lnTo>
                  <a:cubicBezTo>
                    <a:pt x="19687" y="9034"/>
                    <a:pt x="20618" y="10670"/>
                    <a:pt x="20618" y="12483"/>
                  </a:cubicBezTo>
                  <a:cubicBezTo>
                    <a:pt x="20618" y="14986"/>
                    <a:pt x="18856" y="17022"/>
                    <a:pt x="16691" y="17022"/>
                  </a:cubicBezTo>
                  <a:lnTo>
                    <a:pt x="15218" y="17022"/>
                  </a:lnTo>
                  <a:cubicBezTo>
                    <a:pt x="14947" y="17022"/>
                    <a:pt x="14727" y="17276"/>
                    <a:pt x="14727" y="17589"/>
                  </a:cubicBezTo>
                  <a:cubicBezTo>
                    <a:pt x="14727" y="17903"/>
                    <a:pt x="14947" y="18157"/>
                    <a:pt x="15218" y="18157"/>
                  </a:cubicBezTo>
                  <a:lnTo>
                    <a:pt x="16691" y="18157"/>
                  </a:lnTo>
                  <a:cubicBezTo>
                    <a:pt x="19402" y="18157"/>
                    <a:pt x="21600" y="15617"/>
                    <a:pt x="21600" y="12483"/>
                  </a:cubicBezTo>
                  <a:cubicBezTo>
                    <a:pt x="21600" y="10147"/>
                    <a:pt x="20378" y="8143"/>
                    <a:pt x="18634" y="7273"/>
                  </a:cubicBezTo>
                  <a:moveTo>
                    <a:pt x="10773" y="14522"/>
                  </a:moveTo>
                  <a:cubicBezTo>
                    <a:pt x="10711" y="14398"/>
                    <a:pt x="10613" y="14316"/>
                    <a:pt x="10504" y="14274"/>
                  </a:cubicBezTo>
                  <a:lnTo>
                    <a:pt x="10517" y="14218"/>
                  </a:lnTo>
                  <a:cubicBezTo>
                    <a:pt x="10484" y="14221"/>
                    <a:pt x="10451" y="14231"/>
                    <a:pt x="10418" y="14240"/>
                  </a:cubicBezTo>
                  <a:lnTo>
                    <a:pt x="8463" y="13634"/>
                  </a:lnTo>
                  <a:lnTo>
                    <a:pt x="8463" y="13635"/>
                  </a:lnTo>
                  <a:cubicBezTo>
                    <a:pt x="8343" y="13598"/>
                    <a:pt x="8209" y="13613"/>
                    <a:pt x="8091" y="13692"/>
                  </a:cubicBezTo>
                  <a:cubicBezTo>
                    <a:pt x="7856" y="13848"/>
                    <a:pt x="7776" y="14195"/>
                    <a:pt x="7911" y="14466"/>
                  </a:cubicBezTo>
                  <a:cubicBezTo>
                    <a:pt x="7979" y="14602"/>
                    <a:pt x="8088" y="14693"/>
                    <a:pt x="8210" y="14731"/>
                  </a:cubicBezTo>
                  <a:lnTo>
                    <a:pt x="8965" y="14964"/>
                  </a:lnTo>
                  <a:cubicBezTo>
                    <a:pt x="8292" y="15580"/>
                    <a:pt x="7855" y="16518"/>
                    <a:pt x="7855" y="17589"/>
                  </a:cubicBezTo>
                  <a:cubicBezTo>
                    <a:pt x="7855" y="19007"/>
                    <a:pt x="8604" y="20220"/>
                    <a:pt x="9671" y="20732"/>
                  </a:cubicBezTo>
                  <a:lnTo>
                    <a:pt x="9934" y="19617"/>
                  </a:lnTo>
                  <a:cubicBezTo>
                    <a:pt x="9286" y="19246"/>
                    <a:pt x="8836" y="18482"/>
                    <a:pt x="8836" y="17589"/>
                  </a:cubicBezTo>
                  <a:cubicBezTo>
                    <a:pt x="8836" y="16857"/>
                    <a:pt x="9142" y="16215"/>
                    <a:pt x="9609" y="15802"/>
                  </a:cubicBezTo>
                  <a:lnTo>
                    <a:pt x="9335" y="16984"/>
                  </a:lnTo>
                  <a:cubicBezTo>
                    <a:pt x="9303" y="17124"/>
                    <a:pt x="9317" y="17279"/>
                    <a:pt x="9384" y="17415"/>
                  </a:cubicBezTo>
                  <a:cubicBezTo>
                    <a:pt x="9520" y="17686"/>
                    <a:pt x="9820" y="17779"/>
                    <a:pt x="10055" y="17623"/>
                  </a:cubicBezTo>
                  <a:cubicBezTo>
                    <a:pt x="10172" y="17544"/>
                    <a:pt x="10251" y="17418"/>
                    <a:pt x="10283" y="17278"/>
                  </a:cubicBezTo>
                  <a:lnTo>
                    <a:pt x="10823" y="14952"/>
                  </a:lnTo>
                  <a:cubicBezTo>
                    <a:pt x="10855" y="14812"/>
                    <a:pt x="10841" y="14658"/>
                    <a:pt x="10773" y="14522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50" name="Shape 2858">
              <a:extLst>
                <a:ext uri="{FF2B5EF4-FFF2-40B4-BE49-F238E27FC236}">
                  <a16:creationId xmlns:a16="http://schemas.microsoft.com/office/drawing/2014/main" id="{F179AC48-2CC2-46A9-9AE0-01B1B87BEE3B}"/>
                </a:ext>
              </a:extLst>
            </p:cNvPr>
            <p:cNvSpPr/>
            <p:nvPr/>
          </p:nvSpPr>
          <p:spPr>
            <a:xfrm>
              <a:off x="9542165" y="2116173"/>
              <a:ext cx="299209" cy="36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51" name="Shape 2858">
              <a:extLst>
                <a:ext uri="{FF2B5EF4-FFF2-40B4-BE49-F238E27FC236}">
                  <a16:creationId xmlns:a16="http://schemas.microsoft.com/office/drawing/2014/main" id="{CBE91C6D-AAAA-420E-9B69-13B4F70A139A}"/>
                </a:ext>
              </a:extLst>
            </p:cNvPr>
            <p:cNvSpPr/>
            <p:nvPr/>
          </p:nvSpPr>
          <p:spPr>
            <a:xfrm>
              <a:off x="9030407" y="1255421"/>
              <a:ext cx="299209" cy="36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52" name="Shape 2858">
              <a:extLst>
                <a:ext uri="{FF2B5EF4-FFF2-40B4-BE49-F238E27FC236}">
                  <a16:creationId xmlns:a16="http://schemas.microsoft.com/office/drawing/2014/main" id="{05041AC5-3E2D-4957-9FE1-B8AF93B37A93}"/>
                </a:ext>
              </a:extLst>
            </p:cNvPr>
            <p:cNvSpPr/>
            <p:nvPr/>
          </p:nvSpPr>
          <p:spPr>
            <a:xfrm>
              <a:off x="2854241" y="5341895"/>
              <a:ext cx="299209" cy="36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53" name="Shape 2858">
              <a:extLst>
                <a:ext uri="{FF2B5EF4-FFF2-40B4-BE49-F238E27FC236}">
                  <a16:creationId xmlns:a16="http://schemas.microsoft.com/office/drawing/2014/main" id="{741FBC9C-966C-4C99-A878-310AA612E334}"/>
                </a:ext>
              </a:extLst>
            </p:cNvPr>
            <p:cNvSpPr/>
            <p:nvPr/>
          </p:nvSpPr>
          <p:spPr>
            <a:xfrm>
              <a:off x="2351960" y="4532610"/>
              <a:ext cx="299209" cy="36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54" name="Shape 2807">
              <a:extLst>
                <a:ext uri="{FF2B5EF4-FFF2-40B4-BE49-F238E27FC236}">
                  <a16:creationId xmlns:a16="http://schemas.microsoft.com/office/drawing/2014/main" id="{40874567-9A77-4B43-BAC3-EC527576C572}"/>
                </a:ext>
              </a:extLst>
            </p:cNvPr>
            <p:cNvSpPr/>
            <p:nvPr/>
          </p:nvSpPr>
          <p:spPr>
            <a:xfrm>
              <a:off x="4479708" y="3334498"/>
              <a:ext cx="472256" cy="34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5" y="12150"/>
                  </a:moveTo>
                  <a:lnTo>
                    <a:pt x="17294" y="9450"/>
                  </a:lnTo>
                  <a:lnTo>
                    <a:pt x="19843" y="9450"/>
                  </a:lnTo>
                  <a:lnTo>
                    <a:pt x="19406" y="12150"/>
                  </a:lnTo>
                  <a:cubicBezTo>
                    <a:pt x="19406" y="12150"/>
                    <a:pt x="17075" y="12150"/>
                    <a:pt x="17075" y="12150"/>
                  </a:cubicBezTo>
                  <a:close/>
                  <a:moveTo>
                    <a:pt x="18752" y="16200"/>
                  </a:moveTo>
                  <a:lnTo>
                    <a:pt x="16748" y="16200"/>
                  </a:lnTo>
                  <a:lnTo>
                    <a:pt x="16967" y="13500"/>
                  </a:lnTo>
                  <a:lnTo>
                    <a:pt x="19188" y="13500"/>
                  </a:lnTo>
                  <a:cubicBezTo>
                    <a:pt x="19188" y="13500"/>
                    <a:pt x="18752" y="16200"/>
                    <a:pt x="18752" y="16200"/>
                  </a:cubicBezTo>
                  <a:close/>
                  <a:moveTo>
                    <a:pt x="17673" y="20250"/>
                  </a:moveTo>
                  <a:cubicBezTo>
                    <a:pt x="17131" y="20250"/>
                    <a:pt x="16691" y="19645"/>
                    <a:pt x="16691" y="18900"/>
                  </a:cubicBezTo>
                  <a:cubicBezTo>
                    <a:pt x="16691" y="18155"/>
                    <a:pt x="17131" y="17550"/>
                    <a:pt x="17673" y="17550"/>
                  </a:cubicBezTo>
                  <a:cubicBezTo>
                    <a:pt x="18215" y="17550"/>
                    <a:pt x="18655" y="18155"/>
                    <a:pt x="18655" y="18900"/>
                  </a:cubicBezTo>
                  <a:cubicBezTo>
                    <a:pt x="18655" y="19645"/>
                    <a:pt x="18215" y="20250"/>
                    <a:pt x="17673" y="20250"/>
                  </a:cubicBezTo>
                  <a:moveTo>
                    <a:pt x="16415" y="8100"/>
                  </a:moveTo>
                  <a:lnTo>
                    <a:pt x="13745" y="8100"/>
                  </a:lnTo>
                  <a:lnTo>
                    <a:pt x="13745" y="5400"/>
                  </a:lnTo>
                  <a:lnTo>
                    <a:pt x="16633" y="5400"/>
                  </a:lnTo>
                  <a:cubicBezTo>
                    <a:pt x="16633" y="5400"/>
                    <a:pt x="16415" y="8100"/>
                    <a:pt x="16415" y="8100"/>
                  </a:cubicBezTo>
                  <a:close/>
                  <a:moveTo>
                    <a:pt x="16088" y="12150"/>
                  </a:moveTo>
                  <a:lnTo>
                    <a:pt x="13745" y="12150"/>
                  </a:lnTo>
                  <a:lnTo>
                    <a:pt x="13745" y="9450"/>
                  </a:lnTo>
                  <a:lnTo>
                    <a:pt x="16306" y="9450"/>
                  </a:lnTo>
                  <a:cubicBezTo>
                    <a:pt x="16306" y="9450"/>
                    <a:pt x="16088" y="12150"/>
                    <a:pt x="16088" y="12150"/>
                  </a:cubicBezTo>
                  <a:close/>
                  <a:moveTo>
                    <a:pt x="15761" y="16200"/>
                  </a:moveTo>
                  <a:lnTo>
                    <a:pt x="13745" y="16200"/>
                  </a:lnTo>
                  <a:lnTo>
                    <a:pt x="13745" y="13500"/>
                  </a:lnTo>
                  <a:lnTo>
                    <a:pt x="15979" y="13500"/>
                  </a:lnTo>
                  <a:cubicBezTo>
                    <a:pt x="15979" y="13500"/>
                    <a:pt x="15761" y="16200"/>
                    <a:pt x="15761" y="16200"/>
                  </a:cubicBezTo>
                  <a:close/>
                  <a:moveTo>
                    <a:pt x="12764" y="8100"/>
                  </a:moveTo>
                  <a:lnTo>
                    <a:pt x="10094" y="8100"/>
                  </a:lnTo>
                  <a:lnTo>
                    <a:pt x="9876" y="5400"/>
                  </a:lnTo>
                  <a:lnTo>
                    <a:pt x="12764" y="5400"/>
                  </a:lnTo>
                  <a:cubicBezTo>
                    <a:pt x="12764" y="5400"/>
                    <a:pt x="12764" y="8100"/>
                    <a:pt x="12764" y="8100"/>
                  </a:cubicBezTo>
                  <a:close/>
                  <a:moveTo>
                    <a:pt x="12764" y="12150"/>
                  </a:moveTo>
                  <a:lnTo>
                    <a:pt x="10421" y="12150"/>
                  </a:lnTo>
                  <a:lnTo>
                    <a:pt x="10203" y="9450"/>
                  </a:lnTo>
                  <a:lnTo>
                    <a:pt x="12764" y="9450"/>
                  </a:lnTo>
                  <a:cubicBezTo>
                    <a:pt x="12764" y="9450"/>
                    <a:pt x="12764" y="12150"/>
                    <a:pt x="12764" y="12150"/>
                  </a:cubicBezTo>
                  <a:close/>
                  <a:moveTo>
                    <a:pt x="12764" y="16200"/>
                  </a:moveTo>
                  <a:lnTo>
                    <a:pt x="10748" y="16200"/>
                  </a:lnTo>
                  <a:lnTo>
                    <a:pt x="10531" y="13500"/>
                  </a:lnTo>
                  <a:lnTo>
                    <a:pt x="12764" y="13500"/>
                  </a:lnTo>
                  <a:cubicBezTo>
                    <a:pt x="12764" y="13500"/>
                    <a:pt x="12764" y="16200"/>
                    <a:pt x="12764" y="16200"/>
                  </a:cubicBezTo>
                  <a:close/>
                  <a:moveTo>
                    <a:pt x="8836" y="20250"/>
                  </a:moveTo>
                  <a:cubicBezTo>
                    <a:pt x="8294" y="20250"/>
                    <a:pt x="7855" y="19645"/>
                    <a:pt x="7855" y="18900"/>
                  </a:cubicBezTo>
                  <a:cubicBezTo>
                    <a:pt x="7855" y="18155"/>
                    <a:pt x="8294" y="17550"/>
                    <a:pt x="8836" y="17550"/>
                  </a:cubicBezTo>
                  <a:cubicBezTo>
                    <a:pt x="9379" y="17550"/>
                    <a:pt x="9818" y="18155"/>
                    <a:pt x="9818" y="18900"/>
                  </a:cubicBezTo>
                  <a:cubicBezTo>
                    <a:pt x="9818" y="19645"/>
                    <a:pt x="9379" y="20250"/>
                    <a:pt x="8836" y="20250"/>
                  </a:cubicBezTo>
                  <a:moveTo>
                    <a:pt x="7213" y="13500"/>
                  </a:moveTo>
                  <a:lnTo>
                    <a:pt x="9543" y="13500"/>
                  </a:lnTo>
                  <a:lnTo>
                    <a:pt x="9761" y="16200"/>
                  </a:lnTo>
                  <a:lnTo>
                    <a:pt x="7740" y="16200"/>
                  </a:lnTo>
                  <a:cubicBezTo>
                    <a:pt x="7740" y="16200"/>
                    <a:pt x="7213" y="13500"/>
                    <a:pt x="7213" y="13500"/>
                  </a:cubicBezTo>
                  <a:close/>
                  <a:moveTo>
                    <a:pt x="6950" y="12150"/>
                  </a:moveTo>
                  <a:lnTo>
                    <a:pt x="6423" y="9450"/>
                  </a:lnTo>
                  <a:lnTo>
                    <a:pt x="9215" y="9450"/>
                  </a:lnTo>
                  <a:lnTo>
                    <a:pt x="9434" y="12150"/>
                  </a:lnTo>
                  <a:cubicBezTo>
                    <a:pt x="9434" y="12150"/>
                    <a:pt x="6950" y="12150"/>
                    <a:pt x="6950" y="12150"/>
                  </a:cubicBezTo>
                  <a:close/>
                  <a:moveTo>
                    <a:pt x="5633" y="5400"/>
                  </a:moveTo>
                  <a:lnTo>
                    <a:pt x="8888" y="5400"/>
                  </a:lnTo>
                  <a:lnTo>
                    <a:pt x="9106" y="8100"/>
                  </a:lnTo>
                  <a:lnTo>
                    <a:pt x="6160" y="8100"/>
                  </a:lnTo>
                  <a:cubicBezTo>
                    <a:pt x="6160" y="8100"/>
                    <a:pt x="5633" y="5400"/>
                    <a:pt x="5633" y="5400"/>
                  </a:cubicBezTo>
                  <a:close/>
                  <a:moveTo>
                    <a:pt x="17621" y="5400"/>
                  </a:moveTo>
                  <a:lnTo>
                    <a:pt x="20497" y="5400"/>
                  </a:lnTo>
                  <a:lnTo>
                    <a:pt x="20061" y="8100"/>
                  </a:lnTo>
                  <a:lnTo>
                    <a:pt x="17403" y="8100"/>
                  </a:lnTo>
                  <a:cubicBezTo>
                    <a:pt x="17403" y="8100"/>
                    <a:pt x="17621" y="5400"/>
                    <a:pt x="17621" y="5400"/>
                  </a:cubicBezTo>
                  <a:close/>
                  <a:moveTo>
                    <a:pt x="19619" y="17038"/>
                  </a:moveTo>
                  <a:lnTo>
                    <a:pt x="19622" y="17038"/>
                  </a:lnTo>
                  <a:lnTo>
                    <a:pt x="21586" y="4889"/>
                  </a:lnTo>
                  <a:lnTo>
                    <a:pt x="21577" y="4886"/>
                  </a:lnTo>
                  <a:cubicBezTo>
                    <a:pt x="21586" y="4833"/>
                    <a:pt x="21600" y="4782"/>
                    <a:pt x="21600" y="4725"/>
                  </a:cubicBezTo>
                  <a:cubicBezTo>
                    <a:pt x="21600" y="4352"/>
                    <a:pt x="21380" y="4050"/>
                    <a:pt x="21109" y="4050"/>
                  </a:cubicBezTo>
                  <a:lnTo>
                    <a:pt x="5370" y="4050"/>
                  </a:lnTo>
                  <a:lnTo>
                    <a:pt x="4674" y="481"/>
                  </a:lnTo>
                  <a:lnTo>
                    <a:pt x="4667" y="484"/>
                  </a:lnTo>
                  <a:cubicBezTo>
                    <a:pt x="4605" y="207"/>
                    <a:pt x="4425" y="0"/>
                    <a:pt x="4203" y="0"/>
                  </a:cubicBezTo>
                  <a:lnTo>
                    <a:pt x="491" y="0"/>
                  </a:lnTo>
                  <a:cubicBezTo>
                    <a:pt x="220" y="0"/>
                    <a:pt x="0" y="302"/>
                    <a:pt x="0" y="675"/>
                  </a:cubicBezTo>
                  <a:cubicBezTo>
                    <a:pt x="0" y="1048"/>
                    <a:pt x="220" y="1350"/>
                    <a:pt x="491" y="1350"/>
                  </a:cubicBezTo>
                  <a:lnTo>
                    <a:pt x="3827" y="1350"/>
                  </a:lnTo>
                  <a:lnTo>
                    <a:pt x="6893" y="17069"/>
                  </a:lnTo>
                  <a:lnTo>
                    <a:pt x="6894" y="17069"/>
                  </a:lnTo>
                  <a:cubicBezTo>
                    <a:pt x="6936" y="17259"/>
                    <a:pt x="7037" y="17414"/>
                    <a:pt x="7168" y="17493"/>
                  </a:cubicBezTo>
                  <a:cubicBezTo>
                    <a:pt x="6984" y="17903"/>
                    <a:pt x="6873" y="18383"/>
                    <a:pt x="6873" y="18900"/>
                  </a:cubicBezTo>
                  <a:cubicBezTo>
                    <a:pt x="6873" y="20391"/>
                    <a:pt x="7752" y="21600"/>
                    <a:pt x="8836" y="21600"/>
                  </a:cubicBezTo>
                  <a:cubicBezTo>
                    <a:pt x="9921" y="21600"/>
                    <a:pt x="10800" y="20391"/>
                    <a:pt x="10800" y="18900"/>
                  </a:cubicBezTo>
                  <a:cubicBezTo>
                    <a:pt x="10800" y="18406"/>
                    <a:pt x="10696" y="17949"/>
                    <a:pt x="10528" y="17550"/>
                  </a:cubicBezTo>
                  <a:lnTo>
                    <a:pt x="15981" y="17550"/>
                  </a:lnTo>
                  <a:cubicBezTo>
                    <a:pt x="15813" y="17949"/>
                    <a:pt x="15709" y="18406"/>
                    <a:pt x="15709" y="18900"/>
                  </a:cubicBezTo>
                  <a:cubicBezTo>
                    <a:pt x="15709" y="20391"/>
                    <a:pt x="16588" y="21600"/>
                    <a:pt x="17673" y="21600"/>
                  </a:cubicBezTo>
                  <a:cubicBezTo>
                    <a:pt x="18757" y="21600"/>
                    <a:pt x="19636" y="20391"/>
                    <a:pt x="19636" y="18900"/>
                  </a:cubicBezTo>
                  <a:cubicBezTo>
                    <a:pt x="19636" y="18383"/>
                    <a:pt x="19525" y="17903"/>
                    <a:pt x="19341" y="17493"/>
                  </a:cubicBezTo>
                  <a:cubicBezTo>
                    <a:pt x="19479" y="17410"/>
                    <a:pt x="19581" y="17242"/>
                    <a:pt x="19619" y="17038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255" name="Freeform 56">
              <a:extLst>
                <a:ext uri="{FF2B5EF4-FFF2-40B4-BE49-F238E27FC236}">
                  <a16:creationId xmlns:a16="http://schemas.microsoft.com/office/drawing/2014/main" id="{3686AA9D-6728-4D73-B0FF-E958ED30E6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55263" y="3275941"/>
              <a:ext cx="493905" cy="493152"/>
            </a:xfrm>
            <a:custGeom>
              <a:avLst/>
              <a:gdLst>
                <a:gd name="T0" fmla="*/ 509 w 510"/>
                <a:gd name="T1" fmla="*/ 19 h 509"/>
                <a:gd name="T2" fmla="*/ 430 w 510"/>
                <a:gd name="T3" fmla="*/ 496 h 509"/>
                <a:gd name="T4" fmla="*/ 422 w 510"/>
                <a:gd name="T5" fmla="*/ 507 h 509"/>
                <a:gd name="T6" fmla="*/ 414 w 510"/>
                <a:gd name="T7" fmla="*/ 509 h 509"/>
                <a:gd name="T8" fmla="*/ 408 w 510"/>
                <a:gd name="T9" fmla="*/ 508 h 509"/>
                <a:gd name="T10" fmla="*/ 254 w 510"/>
                <a:gd name="T11" fmla="*/ 447 h 509"/>
                <a:gd name="T12" fmla="*/ 221 w 510"/>
                <a:gd name="T13" fmla="*/ 501 h 509"/>
                <a:gd name="T14" fmla="*/ 207 w 510"/>
                <a:gd name="T15" fmla="*/ 509 h 509"/>
                <a:gd name="T16" fmla="*/ 193 w 510"/>
                <a:gd name="T17" fmla="*/ 501 h 509"/>
                <a:gd name="T18" fmla="*/ 134 w 510"/>
                <a:gd name="T19" fmla="*/ 399 h 509"/>
                <a:gd name="T20" fmla="*/ 10 w 510"/>
                <a:gd name="T21" fmla="*/ 349 h 509"/>
                <a:gd name="T22" fmla="*/ 0 w 510"/>
                <a:gd name="T23" fmla="*/ 336 h 509"/>
                <a:gd name="T24" fmla="*/ 7 w 510"/>
                <a:gd name="T25" fmla="*/ 321 h 509"/>
                <a:gd name="T26" fmla="*/ 484 w 510"/>
                <a:gd name="T27" fmla="*/ 3 h 509"/>
                <a:gd name="T28" fmla="*/ 493 w 510"/>
                <a:gd name="T29" fmla="*/ 0 h 509"/>
                <a:gd name="T30" fmla="*/ 502 w 510"/>
                <a:gd name="T31" fmla="*/ 3 h 509"/>
                <a:gd name="T32" fmla="*/ 509 w 510"/>
                <a:gd name="T33" fmla="*/ 19 h 509"/>
                <a:gd name="T34" fmla="*/ 146 w 510"/>
                <a:gd name="T35" fmla="*/ 369 h 509"/>
                <a:gd name="T36" fmla="*/ 150 w 510"/>
                <a:gd name="T37" fmla="*/ 372 h 509"/>
                <a:gd name="T38" fmla="*/ 419 w 510"/>
                <a:gd name="T39" fmla="*/ 85 h 509"/>
                <a:gd name="T40" fmla="*/ 50 w 510"/>
                <a:gd name="T41" fmla="*/ 330 h 509"/>
                <a:gd name="T42" fmla="*/ 146 w 510"/>
                <a:gd name="T43" fmla="*/ 369 h 509"/>
                <a:gd name="T44" fmla="*/ 207 w 510"/>
                <a:gd name="T45" fmla="*/ 460 h 509"/>
                <a:gd name="T46" fmla="*/ 463 w 510"/>
                <a:gd name="T47" fmla="*/ 60 h 509"/>
                <a:gd name="T48" fmla="*/ 162 w 510"/>
                <a:gd name="T49" fmla="*/ 383 h 509"/>
                <a:gd name="T50" fmla="*/ 207 w 510"/>
                <a:gd name="T51" fmla="*/ 460 h 509"/>
                <a:gd name="T52" fmla="*/ 464 w 510"/>
                <a:gd name="T53" fmla="*/ 91 h 509"/>
                <a:gd name="T54" fmla="*/ 256 w 510"/>
                <a:gd name="T55" fmla="*/ 415 h 509"/>
                <a:gd name="T56" fmla="*/ 266 w 510"/>
                <a:gd name="T57" fmla="*/ 417 h 509"/>
                <a:gd name="T58" fmla="*/ 401 w 510"/>
                <a:gd name="T59" fmla="*/ 471 h 509"/>
                <a:gd name="T60" fmla="*/ 464 w 510"/>
                <a:gd name="T61" fmla="*/ 91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0" h="509">
                  <a:moveTo>
                    <a:pt x="509" y="19"/>
                  </a:moveTo>
                  <a:cubicBezTo>
                    <a:pt x="430" y="496"/>
                    <a:pt x="430" y="496"/>
                    <a:pt x="430" y="496"/>
                  </a:cubicBezTo>
                  <a:cubicBezTo>
                    <a:pt x="428" y="501"/>
                    <a:pt x="426" y="505"/>
                    <a:pt x="422" y="507"/>
                  </a:cubicBezTo>
                  <a:cubicBezTo>
                    <a:pt x="419" y="508"/>
                    <a:pt x="416" y="509"/>
                    <a:pt x="414" y="509"/>
                  </a:cubicBezTo>
                  <a:cubicBezTo>
                    <a:pt x="412" y="509"/>
                    <a:pt x="410" y="509"/>
                    <a:pt x="408" y="508"/>
                  </a:cubicBezTo>
                  <a:cubicBezTo>
                    <a:pt x="254" y="447"/>
                    <a:pt x="254" y="447"/>
                    <a:pt x="254" y="447"/>
                  </a:cubicBezTo>
                  <a:cubicBezTo>
                    <a:pt x="221" y="501"/>
                    <a:pt x="221" y="501"/>
                    <a:pt x="221" y="501"/>
                  </a:cubicBezTo>
                  <a:cubicBezTo>
                    <a:pt x="218" y="506"/>
                    <a:pt x="213" y="509"/>
                    <a:pt x="207" y="509"/>
                  </a:cubicBezTo>
                  <a:cubicBezTo>
                    <a:pt x="201" y="509"/>
                    <a:pt x="196" y="506"/>
                    <a:pt x="193" y="501"/>
                  </a:cubicBezTo>
                  <a:cubicBezTo>
                    <a:pt x="134" y="399"/>
                    <a:pt x="134" y="399"/>
                    <a:pt x="134" y="399"/>
                  </a:cubicBezTo>
                  <a:cubicBezTo>
                    <a:pt x="10" y="349"/>
                    <a:pt x="10" y="349"/>
                    <a:pt x="10" y="349"/>
                  </a:cubicBezTo>
                  <a:cubicBezTo>
                    <a:pt x="4" y="347"/>
                    <a:pt x="1" y="342"/>
                    <a:pt x="0" y="336"/>
                  </a:cubicBezTo>
                  <a:cubicBezTo>
                    <a:pt x="0" y="329"/>
                    <a:pt x="2" y="325"/>
                    <a:pt x="7" y="321"/>
                  </a:cubicBezTo>
                  <a:cubicBezTo>
                    <a:pt x="484" y="3"/>
                    <a:pt x="484" y="3"/>
                    <a:pt x="484" y="3"/>
                  </a:cubicBezTo>
                  <a:cubicBezTo>
                    <a:pt x="487" y="1"/>
                    <a:pt x="490" y="0"/>
                    <a:pt x="493" y="0"/>
                  </a:cubicBezTo>
                  <a:cubicBezTo>
                    <a:pt x="497" y="0"/>
                    <a:pt x="500" y="1"/>
                    <a:pt x="502" y="3"/>
                  </a:cubicBezTo>
                  <a:cubicBezTo>
                    <a:pt x="507" y="7"/>
                    <a:pt x="510" y="12"/>
                    <a:pt x="509" y="19"/>
                  </a:cubicBezTo>
                  <a:close/>
                  <a:moveTo>
                    <a:pt x="146" y="369"/>
                  </a:moveTo>
                  <a:cubicBezTo>
                    <a:pt x="147" y="370"/>
                    <a:pt x="148" y="371"/>
                    <a:pt x="150" y="372"/>
                  </a:cubicBezTo>
                  <a:cubicBezTo>
                    <a:pt x="419" y="85"/>
                    <a:pt x="419" y="85"/>
                    <a:pt x="419" y="85"/>
                  </a:cubicBezTo>
                  <a:cubicBezTo>
                    <a:pt x="50" y="330"/>
                    <a:pt x="50" y="330"/>
                    <a:pt x="50" y="330"/>
                  </a:cubicBezTo>
                  <a:lnTo>
                    <a:pt x="146" y="369"/>
                  </a:lnTo>
                  <a:close/>
                  <a:moveTo>
                    <a:pt x="207" y="460"/>
                  </a:moveTo>
                  <a:cubicBezTo>
                    <a:pt x="463" y="60"/>
                    <a:pt x="463" y="60"/>
                    <a:pt x="463" y="60"/>
                  </a:cubicBezTo>
                  <a:cubicBezTo>
                    <a:pt x="162" y="383"/>
                    <a:pt x="162" y="383"/>
                    <a:pt x="162" y="383"/>
                  </a:cubicBezTo>
                  <a:lnTo>
                    <a:pt x="207" y="460"/>
                  </a:lnTo>
                  <a:close/>
                  <a:moveTo>
                    <a:pt x="464" y="91"/>
                  </a:moveTo>
                  <a:cubicBezTo>
                    <a:pt x="256" y="415"/>
                    <a:pt x="256" y="415"/>
                    <a:pt x="256" y="415"/>
                  </a:cubicBezTo>
                  <a:cubicBezTo>
                    <a:pt x="260" y="415"/>
                    <a:pt x="263" y="416"/>
                    <a:pt x="266" y="417"/>
                  </a:cubicBezTo>
                  <a:cubicBezTo>
                    <a:pt x="401" y="471"/>
                    <a:pt x="401" y="471"/>
                    <a:pt x="401" y="471"/>
                  </a:cubicBezTo>
                  <a:lnTo>
                    <a:pt x="464" y="91"/>
                  </a:lnTo>
                  <a:close/>
                </a:path>
              </a:pathLst>
            </a:custGeom>
            <a:solidFill>
              <a:srgbClr val="53556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700" b="0" i="0" u="none" strike="noStrike" kern="0" cap="none" spc="0" normalizeH="0" baseline="0" noProof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256" name="Elipse 255">
              <a:extLst>
                <a:ext uri="{FF2B5EF4-FFF2-40B4-BE49-F238E27FC236}">
                  <a16:creationId xmlns:a16="http://schemas.microsoft.com/office/drawing/2014/main" id="{695A5939-E770-4BA7-A44E-C867A191459D}"/>
                </a:ext>
              </a:extLst>
            </p:cNvPr>
            <p:cNvSpPr/>
            <p:nvPr/>
          </p:nvSpPr>
          <p:spPr>
            <a:xfrm>
              <a:off x="4427456" y="613954"/>
              <a:ext cx="3365291" cy="2073691"/>
            </a:xfrm>
            <a:prstGeom prst="ellipse">
              <a:avLst/>
            </a:prstGeom>
            <a:noFill/>
            <a:ln w="5715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25400" tIns="25400" rIns="25400" bIns="25400" numCol="1" rtlCol="0" anchor="ctr">
              <a:noAutofit/>
            </a:bodyPr>
            <a:lstStyle/>
            <a:p>
              <a:pPr algn="ctr" defTabSz="412750" hangingPunct="0"/>
              <a:endParaRPr lang="pt-BR"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A1733950-696F-402E-956D-F3DAD7607B11}"/>
                </a:ext>
              </a:extLst>
            </p:cNvPr>
            <p:cNvSpPr/>
            <p:nvPr/>
          </p:nvSpPr>
          <p:spPr>
            <a:xfrm>
              <a:off x="4425104" y="4372111"/>
              <a:ext cx="3365291" cy="2073691"/>
            </a:xfrm>
            <a:prstGeom prst="ellipse">
              <a:avLst/>
            </a:prstGeom>
            <a:noFill/>
            <a:ln w="5715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25400" tIns="25400" rIns="25400" bIns="25400" numCol="1" rtlCol="0" anchor="ctr">
              <a:noAutofit/>
            </a:bodyPr>
            <a:lstStyle/>
            <a:p>
              <a:pPr algn="ctr" defTabSz="412750" hangingPunct="0"/>
              <a:endParaRPr lang="pt-BR"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58" name="CaixaDeTexto 257">
              <a:extLst>
                <a:ext uri="{FF2B5EF4-FFF2-40B4-BE49-F238E27FC236}">
                  <a16:creationId xmlns:a16="http://schemas.microsoft.com/office/drawing/2014/main" id="{36861E75-C387-48E7-A75A-E7CEBEEE9B90}"/>
                </a:ext>
              </a:extLst>
            </p:cNvPr>
            <p:cNvSpPr txBox="1"/>
            <p:nvPr/>
          </p:nvSpPr>
          <p:spPr>
            <a:xfrm>
              <a:off x="6984860" y="2799466"/>
              <a:ext cx="875515" cy="13285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3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linecons"/>
                  <a:ea typeface="linecons"/>
                  <a:cs typeface="linecons"/>
                  <a:sym typeface="linecons"/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986837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DE99492B-455E-414B-A97B-B8FA66C69A94}"/>
              </a:ext>
            </a:extLst>
          </p:cNvPr>
          <p:cNvSpPr txBox="1"/>
          <p:nvPr/>
        </p:nvSpPr>
        <p:spPr>
          <a:xfrm>
            <a:off x="6595782" y="974533"/>
            <a:ext cx="2637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Problemas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6" name="Block Arc 45">
            <a:extLst>
              <a:ext uri="{FF2B5EF4-FFF2-40B4-BE49-F238E27FC236}">
                <a16:creationId xmlns:a16="http://schemas.microsoft.com/office/drawing/2014/main" id="{BB9E44A5-CBBC-4505-885C-4C993420E36C}"/>
              </a:ext>
            </a:extLst>
          </p:cNvPr>
          <p:cNvSpPr/>
          <p:nvPr/>
        </p:nvSpPr>
        <p:spPr>
          <a:xfrm rot="2700000">
            <a:off x="8955387" y="775424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1F8546-D419-4C74-BF88-43EC7C6719C6}"/>
              </a:ext>
            </a:extLst>
          </p:cNvPr>
          <p:cNvSpPr/>
          <p:nvPr/>
        </p:nvSpPr>
        <p:spPr>
          <a:xfrm>
            <a:off x="6044711" y="2183607"/>
            <a:ext cx="1059940" cy="105994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798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D3D9F2-E5B3-4441-BB12-1955A8468AC2}"/>
              </a:ext>
            </a:extLst>
          </p:cNvPr>
          <p:cNvSpPr txBox="1"/>
          <p:nvPr/>
        </p:nvSpPr>
        <p:spPr>
          <a:xfrm>
            <a:off x="7314580" y="2210566"/>
            <a:ext cx="2538215" cy="414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Ambientes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Complexos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ACD617-D619-42D7-8168-954B990422BF}"/>
              </a:ext>
            </a:extLst>
          </p:cNvPr>
          <p:cNvSpPr txBox="1"/>
          <p:nvPr/>
        </p:nvSpPr>
        <p:spPr>
          <a:xfrm>
            <a:off x="7314581" y="2547469"/>
            <a:ext cx="4059648" cy="620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Integrações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SOAP/REST</a:t>
            </a:r>
            <a:b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Contract First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8FE49A5-0048-49EF-B6D9-BDB69D8A3EAC}"/>
              </a:ext>
            </a:extLst>
          </p:cNvPr>
          <p:cNvSpPr/>
          <p:nvPr/>
        </p:nvSpPr>
        <p:spPr>
          <a:xfrm>
            <a:off x="6044711" y="3675643"/>
            <a:ext cx="1059940" cy="105994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798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A64D7-E5A7-444E-B68C-29EFDA79F6C7}"/>
              </a:ext>
            </a:extLst>
          </p:cNvPr>
          <p:cNvSpPr txBox="1"/>
          <p:nvPr/>
        </p:nvSpPr>
        <p:spPr>
          <a:xfrm>
            <a:off x="7314580" y="3702601"/>
            <a:ext cx="902873" cy="414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Mocks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90B505-5C4C-49ED-8DA3-D8119152DE85}"/>
              </a:ext>
            </a:extLst>
          </p:cNvPr>
          <p:cNvSpPr txBox="1"/>
          <p:nvPr/>
        </p:nvSpPr>
        <p:spPr>
          <a:xfrm>
            <a:off x="7314581" y="4039505"/>
            <a:ext cx="4059648" cy="620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Cada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dev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faz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um mock</a:t>
            </a:r>
            <a:b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Teste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apenas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um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ou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dois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fluxos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184E3FC-8AED-42C0-BFB8-79F2331A48B6}"/>
              </a:ext>
            </a:extLst>
          </p:cNvPr>
          <p:cNvSpPr/>
          <p:nvPr/>
        </p:nvSpPr>
        <p:spPr>
          <a:xfrm>
            <a:off x="6044711" y="5167678"/>
            <a:ext cx="1059940" cy="1059940"/>
          </a:xfrm>
          <a:prstGeom prst="ellipse">
            <a:avLst/>
          </a:prstGeom>
          <a:solidFill>
            <a:srgbClr val="FF00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798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A7C9A2-6C24-4081-8202-19BCDFA35E38}"/>
              </a:ext>
            </a:extLst>
          </p:cNvPr>
          <p:cNvSpPr txBox="1"/>
          <p:nvPr/>
        </p:nvSpPr>
        <p:spPr>
          <a:xfrm>
            <a:off x="7314580" y="5194637"/>
            <a:ext cx="2806574" cy="414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Entregas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comprometidas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753A6C-7262-4C15-841D-957F521473E6}"/>
              </a:ext>
            </a:extLst>
          </p:cNvPr>
          <p:cNvSpPr txBox="1"/>
          <p:nvPr/>
        </p:nvSpPr>
        <p:spPr>
          <a:xfrm>
            <a:off x="7314581" y="5569640"/>
            <a:ext cx="4059648" cy="620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Serviços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prontos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às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vesperas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entrega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Gargalo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testes</a:t>
            </a:r>
          </a:p>
        </p:txBody>
      </p:sp>
      <p:grpSp>
        <p:nvGrpSpPr>
          <p:cNvPr id="24" name="Group 1047">
            <a:extLst>
              <a:ext uri="{FF2B5EF4-FFF2-40B4-BE49-F238E27FC236}">
                <a16:creationId xmlns:a16="http://schemas.microsoft.com/office/drawing/2014/main" id="{40EA6A20-9358-4681-9E99-3E78C38366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49054" y="2513325"/>
            <a:ext cx="515796" cy="400504"/>
            <a:chOff x="281" y="748"/>
            <a:chExt cx="4098" cy="3182"/>
          </a:xfrm>
          <a:solidFill>
            <a:schemeClr val="bg1"/>
          </a:solidFill>
        </p:grpSpPr>
        <p:sp>
          <p:nvSpPr>
            <p:cNvPr id="25" name="Freeform 1049">
              <a:extLst>
                <a:ext uri="{FF2B5EF4-FFF2-40B4-BE49-F238E27FC236}">
                  <a16:creationId xmlns:a16="http://schemas.microsoft.com/office/drawing/2014/main" id="{D8099170-1AD6-4A69-8134-3733A83809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1" y="748"/>
              <a:ext cx="4098" cy="3182"/>
            </a:xfrm>
            <a:custGeom>
              <a:avLst/>
              <a:gdLst>
                <a:gd name="T0" fmla="*/ 1653 w 4098"/>
                <a:gd name="T1" fmla="*/ 2299 h 3182"/>
                <a:gd name="T2" fmla="*/ 1840 w 4098"/>
                <a:gd name="T3" fmla="*/ 2488 h 3182"/>
                <a:gd name="T4" fmla="*/ 3386 w 4098"/>
                <a:gd name="T5" fmla="*/ 565 h 3182"/>
                <a:gd name="T6" fmla="*/ 3757 w 4098"/>
                <a:gd name="T7" fmla="*/ 207 h 3182"/>
                <a:gd name="T8" fmla="*/ 3727 w 4098"/>
                <a:gd name="T9" fmla="*/ 225 h 3182"/>
                <a:gd name="T10" fmla="*/ 3595 w 4098"/>
                <a:gd name="T11" fmla="*/ 544 h 3182"/>
                <a:gd name="T12" fmla="*/ 3914 w 4098"/>
                <a:gd name="T13" fmla="*/ 413 h 3182"/>
                <a:gd name="T14" fmla="*/ 3933 w 4098"/>
                <a:gd name="T15" fmla="*/ 382 h 3182"/>
                <a:gd name="T16" fmla="*/ 3933 w 4098"/>
                <a:gd name="T17" fmla="*/ 346 h 3182"/>
                <a:gd name="T18" fmla="*/ 3914 w 4098"/>
                <a:gd name="T19" fmla="*/ 316 h 3182"/>
                <a:gd name="T20" fmla="*/ 3824 w 4098"/>
                <a:gd name="T21" fmla="*/ 225 h 3182"/>
                <a:gd name="T22" fmla="*/ 3793 w 4098"/>
                <a:gd name="T23" fmla="*/ 207 h 3182"/>
                <a:gd name="T24" fmla="*/ 163 w 4098"/>
                <a:gd name="T25" fmla="*/ 162 h 3182"/>
                <a:gd name="T26" fmla="*/ 3018 w 4098"/>
                <a:gd name="T27" fmla="*/ 3018 h 3182"/>
                <a:gd name="T28" fmla="*/ 1942 w 4098"/>
                <a:gd name="T29" fmla="*/ 2617 h 3182"/>
                <a:gd name="T30" fmla="*/ 1911 w 4098"/>
                <a:gd name="T31" fmla="*/ 2637 h 3182"/>
                <a:gd name="T32" fmla="*/ 1442 w 4098"/>
                <a:gd name="T33" fmla="*/ 2791 h 3182"/>
                <a:gd name="T34" fmla="*/ 1408 w 4098"/>
                <a:gd name="T35" fmla="*/ 2789 h 3182"/>
                <a:gd name="T36" fmla="*/ 1372 w 4098"/>
                <a:gd name="T37" fmla="*/ 2768 h 3182"/>
                <a:gd name="T38" fmla="*/ 1350 w 4098"/>
                <a:gd name="T39" fmla="*/ 2730 h 3182"/>
                <a:gd name="T40" fmla="*/ 1352 w 4098"/>
                <a:gd name="T41" fmla="*/ 2685 h 3182"/>
                <a:gd name="T42" fmla="*/ 1511 w 4098"/>
                <a:gd name="T43" fmla="*/ 2212 h 3182"/>
                <a:gd name="T44" fmla="*/ 3018 w 4098"/>
                <a:gd name="T45" fmla="*/ 703 h 3182"/>
                <a:gd name="T46" fmla="*/ 163 w 4098"/>
                <a:gd name="T47" fmla="*/ 162 h 3182"/>
                <a:gd name="T48" fmla="*/ 3100 w 4098"/>
                <a:gd name="T49" fmla="*/ 0 h 3182"/>
                <a:gd name="T50" fmla="*/ 3141 w 4098"/>
                <a:gd name="T51" fmla="*/ 11 h 3182"/>
                <a:gd name="T52" fmla="*/ 3170 w 4098"/>
                <a:gd name="T53" fmla="*/ 39 h 3182"/>
                <a:gd name="T54" fmla="*/ 3182 w 4098"/>
                <a:gd name="T55" fmla="*/ 82 h 3182"/>
                <a:gd name="T56" fmla="*/ 3611 w 4098"/>
                <a:gd name="T57" fmla="*/ 109 h 3182"/>
                <a:gd name="T58" fmla="*/ 3670 w 4098"/>
                <a:gd name="T59" fmla="*/ 67 h 3182"/>
                <a:gd name="T60" fmla="*/ 3738 w 4098"/>
                <a:gd name="T61" fmla="*/ 44 h 3182"/>
                <a:gd name="T62" fmla="*/ 3811 w 4098"/>
                <a:gd name="T63" fmla="*/ 44 h 3182"/>
                <a:gd name="T64" fmla="*/ 3881 w 4098"/>
                <a:gd name="T65" fmla="*/ 67 h 3182"/>
                <a:gd name="T66" fmla="*/ 3939 w 4098"/>
                <a:gd name="T67" fmla="*/ 109 h 3182"/>
                <a:gd name="T68" fmla="*/ 4055 w 4098"/>
                <a:gd name="T69" fmla="*/ 228 h 3182"/>
                <a:gd name="T70" fmla="*/ 4087 w 4098"/>
                <a:gd name="T71" fmla="*/ 293 h 3182"/>
                <a:gd name="T72" fmla="*/ 4098 w 4098"/>
                <a:gd name="T73" fmla="*/ 365 h 3182"/>
                <a:gd name="T74" fmla="*/ 4087 w 4098"/>
                <a:gd name="T75" fmla="*/ 437 h 3182"/>
                <a:gd name="T76" fmla="*/ 4055 w 4098"/>
                <a:gd name="T77" fmla="*/ 500 h 3182"/>
                <a:gd name="T78" fmla="*/ 3182 w 4098"/>
                <a:gd name="T79" fmla="*/ 1377 h 3182"/>
                <a:gd name="T80" fmla="*/ 3178 w 4098"/>
                <a:gd name="T81" fmla="*/ 3121 h 3182"/>
                <a:gd name="T82" fmla="*/ 3158 w 4098"/>
                <a:gd name="T83" fmla="*/ 3157 h 3182"/>
                <a:gd name="T84" fmla="*/ 3122 w 4098"/>
                <a:gd name="T85" fmla="*/ 3178 h 3182"/>
                <a:gd name="T86" fmla="*/ 82 w 4098"/>
                <a:gd name="T87" fmla="*/ 3182 h 3182"/>
                <a:gd name="T88" fmla="*/ 41 w 4098"/>
                <a:gd name="T89" fmla="*/ 3171 h 3182"/>
                <a:gd name="T90" fmla="*/ 11 w 4098"/>
                <a:gd name="T91" fmla="*/ 3141 h 3182"/>
                <a:gd name="T92" fmla="*/ 0 w 4098"/>
                <a:gd name="T93" fmla="*/ 3100 h 3182"/>
                <a:gd name="T94" fmla="*/ 2 w 4098"/>
                <a:gd name="T95" fmla="*/ 59 h 3182"/>
                <a:gd name="T96" fmla="*/ 24 w 4098"/>
                <a:gd name="T97" fmla="*/ 23 h 3182"/>
                <a:gd name="T98" fmla="*/ 60 w 4098"/>
                <a:gd name="T99" fmla="*/ 2 h 3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98" h="3182">
                  <a:moveTo>
                    <a:pt x="3386" y="565"/>
                  </a:moveTo>
                  <a:lnTo>
                    <a:pt x="1653" y="2299"/>
                  </a:lnTo>
                  <a:lnTo>
                    <a:pt x="1558" y="2582"/>
                  </a:lnTo>
                  <a:lnTo>
                    <a:pt x="1840" y="2488"/>
                  </a:lnTo>
                  <a:lnTo>
                    <a:pt x="3574" y="754"/>
                  </a:lnTo>
                  <a:lnTo>
                    <a:pt x="3386" y="565"/>
                  </a:lnTo>
                  <a:close/>
                  <a:moveTo>
                    <a:pt x="3775" y="205"/>
                  </a:moveTo>
                  <a:lnTo>
                    <a:pt x="3757" y="207"/>
                  </a:lnTo>
                  <a:lnTo>
                    <a:pt x="3740" y="213"/>
                  </a:lnTo>
                  <a:lnTo>
                    <a:pt x="3727" y="225"/>
                  </a:lnTo>
                  <a:lnTo>
                    <a:pt x="3502" y="449"/>
                  </a:lnTo>
                  <a:lnTo>
                    <a:pt x="3595" y="544"/>
                  </a:lnTo>
                  <a:lnTo>
                    <a:pt x="3689" y="638"/>
                  </a:lnTo>
                  <a:lnTo>
                    <a:pt x="3914" y="413"/>
                  </a:lnTo>
                  <a:lnTo>
                    <a:pt x="3925" y="398"/>
                  </a:lnTo>
                  <a:lnTo>
                    <a:pt x="3933" y="382"/>
                  </a:lnTo>
                  <a:lnTo>
                    <a:pt x="3935" y="365"/>
                  </a:lnTo>
                  <a:lnTo>
                    <a:pt x="3933" y="346"/>
                  </a:lnTo>
                  <a:lnTo>
                    <a:pt x="3925" y="330"/>
                  </a:lnTo>
                  <a:lnTo>
                    <a:pt x="3914" y="316"/>
                  </a:lnTo>
                  <a:lnTo>
                    <a:pt x="3914" y="316"/>
                  </a:lnTo>
                  <a:lnTo>
                    <a:pt x="3824" y="225"/>
                  </a:lnTo>
                  <a:lnTo>
                    <a:pt x="3809" y="213"/>
                  </a:lnTo>
                  <a:lnTo>
                    <a:pt x="3793" y="207"/>
                  </a:lnTo>
                  <a:lnTo>
                    <a:pt x="3775" y="205"/>
                  </a:lnTo>
                  <a:close/>
                  <a:moveTo>
                    <a:pt x="163" y="162"/>
                  </a:moveTo>
                  <a:lnTo>
                    <a:pt x="163" y="3018"/>
                  </a:lnTo>
                  <a:lnTo>
                    <a:pt x="3018" y="3018"/>
                  </a:lnTo>
                  <a:lnTo>
                    <a:pt x="3018" y="1541"/>
                  </a:lnTo>
                  <a:lnTo>
                    <a:pt x="1942" y="2617"/>
                  </a:lnTo>
                  <a:lnTo>
                    <a:pt x="1929" y="2628"/>
                  </a:lnTo>
                  <a:lnTo>
                    <a:pt x="1911" y="2637"/>
                  </a:lnTo>
                  <a:lnTo>
                    <a:pt x="1455" y="2788"/>
                  </a:lnTo>
                  <a:lnTo>
                    <a:pt x="1442" y="2791"/>
                  </a:lnTo>
                  <a:lnTo>
                    <a:pt x="1429" y="2792"/>
                  </a:lnTo>
                  <a:lnTo>
                    <a:pt x="1408" y="2789"/>
                  </a:lnTo>
                  <a:lnTo>
                    <a:pt x="1388" y="2782"/>
                  </a:lnTo>
                  <a:lnTo>
                    <a:pt x="1372" y="2768"/>
                  </a:lnTo>
                  <a:lnTo>
                    <a:pt x="1357" y="2750"/>
                  </a:lnTo>
                  <a:lnTo>
                    <a:pt x="1350" y="2730"/>
                  </a:lnTo>
                  <a:lnTo>
                    <a:pt x="1347" y="2708"/>
                  </a:lnTo>
                  <a:lnTo>
                    <a:pt x="1352" y="2685"/>
                  </a:lnTo>
                  <a:lnTo>
                    <a:pt x="1504" y="2229"/>
                  </a:lnTo>
                  <a:lnTo>
                    <a:pt x="1511" y="2212"/>
                  </a:lnTo>
                  <a:lnTo>
                    <a:pt x="1524" y="2197"/>
                  </a:lnTo>
                  <a:lnTo>
                    <a:pt x="3018" y="703"/>
                  </a:lnTo>
                  <a:lnTo>
                    <a:pt x="3018" y="162"/>
                  </a:lnTo>
                  <a:lnTo>
                    <a:pt x="163" y="162"/>
                  </a:lnTo>
                  <a:close/>
                  <a:moveTo>
                    <a:pt x="82" y="0"/>
                  </a:moveTo>
                  <a:lnTo>
                    <a:pt x="3100" y="0"/>
                  </a:lnTo>
                  <a:lnTo>
                    <a:pt x="3122" y="2"/>
                  </a:lnTo>
                  <a:lnTo>
                    <a:pt x="3141" y="11"/>
                  </a:lnTo>
                  <a:lnTo>
                    <a:pt x="3158" y="23"/>
                  </a:lnTo>
                  <a:lnTo>
                    <a:pt x="3170" y="39"/>
                  </a:lnTo>
                  <a:lnTo>
                    <a:pt x="3178" y="59"/>
                  </a:lnTo>
                  <a:lnTo>
                    <a:pt x="3182" y="82"/>
                  </a:lnTo>
                  <a:lnTo>
                    <a:pt x="3182" y="539"/>
                  </a:lnTo>
                  <a:lnTo>
                    <a:pt x="3611" y="109"/>
                  </a:lnTo>
                  <a:lnTo>
                    <a:pt x="3639" y="85"/>
                  </a:lnTo>
                  <a:lnTo>
                    <a:pt x="3670" y="67"/>
                  </a:lnTo>
                  <a:lnTo>
                    <a:pt x="3703" y="53"/>
                  </a:lnTo>
                  <a:lnTo>
                    <a:pt x="3738" y="44"/>
                  </a:lnTo>
                  <a:lnTo>
                    <a:pt x="3775" y="42"/>
                  </a:lnTo>
                  <a:lnTo>
                    <a:pt x="3811" y="44"/>
                  </a:lnTo>
                  <a:lnTo>
                    <a:pt x="3847" y="53"/>
                  </a:lnTo>
                  <a:lnTo>
                    <a:pt x="3881" y="67"/>
                  </a:lnTo>
                  <a:lnTo>
                    <a:pt x="3910" y="85"/>
                  </a:lnTo>
                  <a:lnTo>
                    <a:pt x="3939" y="109"/>
                  </a:lnTo>
                  <a:lnTo>
                    <a:pt x="4030" y="201"/>
                  </a:lnTo>
                  <a:lnTo>
                    <a:pt x="4055" y="228"/>
                  </a:lnTo>
                  <a:lnTo>
                    <a:pt x="4073" y="259"/>
                  </a:lnTo>
                  <a:lnTo>
                    <a:pt x="4087" y="293"/>
                  </a:lnTo>
                  <a:lnTo>
                    <a:pt x="4096" y="328"/>
                  </a:lnTo>
                  <a:lnTo>
                    <a:pt x="4098" y="365"/>
                  </a:lnTo>
                  <a:lnTo>
                    <a:pt x="4096" y="401"/>
                  </a:lnTo>
                  <a:lnTo>
                    <a:pt x="4087" y="437"/>
                  </a:lnTo>
                  <a:lnTo>
                    <a:pt x="4073" y="469"/>
                  </a:lnTo>
                  <a:lnTo>
                    <a:pt x="4055" y="500"/>
                  </a:lnTo>
                  <a:lnTo>
                    <a:pt x="4030" y="529"/>
                  </a:lnTo>
                  <a:lnTo>
                    <a:pt x="3182" y="1377"/>
                  </a:lnTo>
                  <a:lnTo>
                    <a:pt x="3182" y="3100"/>
                  </a:lnTo>
                  <a:lnTo>
                    <a:pt x="3178" y="3121"/>
                  </a:lnTo>
                  <a:lnTo>
                    <a:pt x="3170" y="3141"/>
                  </a:lnTo>
                  <a:lnTo>
                    <a:pt x="3158" y="3157"/>
                  </a:lnTo>
                  <a:lnTo>
                    <a:pt x="3141" y="3171"/>
                  </a:lnTo>
                  <a:lnTo>
                    <a:pt x="3122" y="3178"/>
                  </a:lnTo>
                  <a:lnTo>
                    <a:pt x="3100" y="3182"/>
                  </a:lnTo>
                  <a:lnTo>
                    <a:pt x="82" y="3182"/>
                  </a:lnTo>
                  <a:lnTo>
                    <a:pt x="60" y="3178"/>
                  </a:lnTo>
                  <a:lnTo>
                    <a:pt x="41" y="3171"/>
                  </a:lnTo>
                  <a:lnTo>
                    <a:pt x="24" y="3157"/>
                  </a:lnTo>
                  <a:lnTo>
                    <a:pt x="11" y="3141"/>
                  </a:lnTo>
                  <a:lnTo>
                    <a:pt x="2" y="3121"/>
                  </a:lnTo>
                  <a:lnTo>
                    <a:pt x="0" y="3100"/>
                  </a:lnTo>
                  <a:lnTo>
                    <a:pt x="0" y="82"/>
                  </a:lnTo>
                  <a:lnTo>
                    <a:pt x="2" y="59"/>
                  </a:lnTo>
                  <a:lnTo>
                    <a:pt x="11" y="39"/>
                  </a:lnTo>
                  <a:lnTo>
                    <a:pt x="24" y="23"/>
                  </a:lnTo>
                  <a:lnTo>
                    <a:pt x="41" y="11"/>
                  </a:lnTo>
                  <a:lnTo>
                    <a:pt x="60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26" name="Freeform 1050">
              <a:extLst>
                <a:ext uri="{FF2B5EF4-FFF2-40B4-BE49-F238E27FC236}">
                  <a16:creationId xmlns:a16="http://schemas.microsoft.com/office/drawing/2014/main" id="{BBFBB0A9-EC15-42D2-9435-CDA3F8606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1258"/>
              <a:ext cx="241" cy="163"/>
            </a:xfrm>
            <a:custGeom>
              <a:avLst/>
              <a:gdLst>
                <a:gd name="T0" fmla="*/ 82 w 241"/>
                <a:gd name="T1" fmla="*/ 0 h 163"/>
                <a:gd name="T2" fmla="*/ 159 w 241"/>
                <a:gd name="T3" fmla="*/ 0 h 163"/>
                <a:gd name="T4" fmla="*/ 181 w 241"/>
                <a:gd name="T5" fmla="*/ 3 h 163"/>
                <a:gd name="T6" fmla="*/ 201 w 241"/>
                <a:gd name="T7" fmla="*/ 11 h 163"/>
                <a:gd name="T8" fmla="*/ 217 w 241"/>
                <a:gd name="T9" fmla="*/ 24 h 163"/>
                <a:gd name="T10" fmla="*/ 230 w 241"/>
                <a:gd name="T11" fmla="*/ 40 h 163"/>
                <a:gd name="T12" fmla="*/ 238 w 241"/>
                <a:gd name="T13" fmla="*/ 60 h 163"/>
                <a:gd name="T14" fmla="*/ 241 w 241"/>
                <a:gd name="T15" fmla="*/ 81 h 163"/>
                <a:gd name="T16" fmla="*/ 238 w 241"/>
                <a:gd name="T17" fmla="*/ 103 h 163"/>
                <a:gd name="T18" fmla="*/ 230 w 241"/>
                <a:gd name="T19" fmla="*/ 123 h 163"/>
                <a:gd name="T20" fmla="*/ 217 w 241"/>
                <a:gd name="T21" fmla="*/ 139 h 163"/>
                <a:gd name="T22" fmla="*/ 201 w 241"/>
                <a:gd name="T23" fmla="*/ 152 h 163"/>
                <a:gd name="T24" fmla="*/ 181 w 241"/>
                <a:gd name="T25" fmla="*/ 160 h 163"/>
                <a:gd name="T26" fmla="*/ 159 w 241"/>
                <a:gd name="T27" fmla="*/ 163 h 163"/>
                <a:gd name="T28" fmla="*/ 82 w 241"/>
                <a:gd name="T29" fmla="*/ 163 h 163"/>
                <a:gd name="T30" fmla="*/ 59 w 241"/>
                <a:gd name="T31" fmla="*/ 160 h 163"/>
                <a:gd name="T32" fmla="*/ 41 w 241"/>
                <a:gd name="T33" fmla="*/ 152 h 163"/>
                <a:gd name="T34" fmla="*/ 23 w 241"/>
                <a:gd name="T35" fmla="*/ 139 h 163"/>
                <a:gd name="T36" fmla="*/ 11 w 241"/>
                <a:gd name="T37" fmla="*/ 123 h 163"/>
                <a:gd name="T38" fmla="*/ 2 w 241"/>
                <a:gd name="T39" fmla="*/ 103 h 163"/>
                <a:gd name="T40" fmla="*/ 0 w 241"/>
                <a:gd name="T41" fmla="*/ 81 h 163"/>
                <a:gd name="T42" fmla="*/ 2 w 241"/>
                <a:gd name="T43" fmla="*/ 60 h 163"/>
                <a:gd name="T44" fmla="*/ 11 w 241"/>
                <a:gd name="T45" fmla="*/ 40 h 163"/>
                <a:gd name="T46" fmla="*/ 23 w 241"/>
                <a:gd name="T47" fmla="*/ 24 h 163"/>
                <a:gd name="T48" fmla="*/ 41 w 241"/>
                <a:gd name="T49" fmla="*/ 11 h 163"/>
                <a:gd name="T50" fmla="*/ 59 w 241"/>
                <a:gd name="T51" fmla="*/ 3 h 163"/>
                <a:gd name="T52" fmla="*/ 82 w 241"/>
                <a:gd name="T5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163">
                  <a:moveTo>
                    <a:pt x="82" y="0"/>
                  </a:moveTo>
                  <a:lnTo>
                    <a:pt x="159" y="0"/>
                  </a:lnTo>
                  <a:lnTo>
                    <a:pt x="181" y="3"/>
                  </a:lnTo>
                  <a:lnTo>
                    <a:pt x="201" y="11"/>
                  </a:lnTo>
                  <a:lnTo>
                    <a:pt x="217" y="24"/>
                  </a:lnTo>
                  <a:lnTo>
                    <a:pt x="230" y="40"/>
                  </a:lnTo>
                  <a:lnTo>
                    <a:pt x="238" y="60"/>
                  </a:lnTo>
                  <a:lnTo>
                    <a:pt x="241" y="81"/>
                  </a:lnTo>
                  <a:lnTo>
                    <a:pt x="238" y="103"/>
                  </a:lnTo>
                  <a:lnTo>
                    <a:pt x="230" y="123"/>
                  </a:lnTo>
                  <a:lnTo>
                    <a:pt x="217" y="139"/>
                  </a:lnTo>
                  <a:lnTo>
                    <a:pt x="201" y="152"/>
                  </a:lnTo>
                  <a:lnTo>
                    <a:pt x="181" y="160"/>
                  </a:lnTo>
                  <a:lnTo>
                    <a:pt x="159" y="163"/>
                  </a:lnTo>
                  <a:lnTo>
                    <a:pt x="82" y="163"/>
                  </a:lnTo>
                  <a:lnTo>
                    <a:pt x="59" y="160"/>
                  </a:lnTo>
                  <a:lnTo>
                    <a:pt x="41" y="152"/>
                  </a:lnTo>
                  <a:lnTo>
                    <a:pt x="23" y="139"/>
                  </a:lnTo>
                  <a:lnTo>
                    <a:pt x="11" y="123"/>
                  </a:lnTo>
                  <a:lnTo>
                    <a:pt x="2" y="103"/>
                  </a:lnTo>
                  <a:lnTo>
                    <a:pt x="0" y="81"/>
                  </a:lnTo>
                  <a:lnTo>
                    <a:pt x="2" y="60"/>
                  </a:lnTo>
                  <a:lnTo>
                    <a:pt x="11" y="40"/>
                  </a:lnTo>
                  <a:lnTo>
                    <a:pt x="23" y="24"/>
                  </a:lnTo>
                  <a:lnTo>
                    <a:pt x="41" y="11"/>
                  </a:lnTo>
                  <a:lnTo>
                    <a:pt x="59" y="3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27" name="Freeform 1051">
              <a:extLst>
                <a:ext uri="{FF2B5EF4-FFF2-40B4-BE49-F238E27FC236}">
                  <a16:creationId xmlns:a16="http://schemas.microsoft.com/office/drawing/2014/main" id="{E962B1B2-0C44-403C-AEE2-D85C65BEE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" y="1258"/>
              <a:ext cx="1651" cy="163"/>
            </a:xfrm>
            <a:custGeom>
              <a:avLst/>
              <a:gdLst>
                <a:gd name="T0" fmla="*/ 81 w 1651"/>
                <a:gd name="T1" fmla="*/ 0 h 163"/>
                <a:gd name="T2" fmla="*/ 1569 w 1651"/>
                <a:gd name="T3" fmla="*/ 0 h 163"/>
                <a:gd name="T4" fmla="*/ 1591 w 1651"/>
                <a:gd name="T5" fmla="*/ 3 h 163"/>
                <a:gd name="T6" fmla="*/ 1610 w 1651"/>
                <a:gd name="T7" fmla="*/ 11 h 163"/>
                <a:gd name="T8" fmla="*/ 1627 w 1651"/>
                <a:gd name="T9" fmla="*/ 24 h 163"/>
                <a:gd name="T10" fmla="*/ 1639 w 1651"/>
                <a:gd name="T11" fmla="*/ 40 h 163"/>
                <a:gd name="T12" fmla="*/ 1648 w 1651"/>
                <a:gd name="T13" fmla="*/ 60 h 163"/>
                <a:gd name="T14" fmla="*/ 1651 w 1651"/>
                <a:gd name="T15" fmla="*/ 81 h 163"/>
                <a:gd name="T16" fmla="*/ 1648 w 1651"/>
                <a:gd name="T17" fmla="*/ 103 h 163"/>
                <a:gd name="T18" fmla="*/ 1639 w 1651"/>
                <a:gd name="T19" fmla="*/ 123 h 163"/>
                <a:gd name="T20" fmla="*/ 1627 w 1651"/>
                <a:gd name="T21" fmla="*/ 139 h 163"/>
                <a:gd name="T22" fmla="*/ 1610 w 1651"/>
                <a:gd name="T23" fmla="*/ 152 h 163"/>
                <a:gd name="T24" fmla="*/ 1591 w 1651"/>
                <a:gd name="T25" fmla="*/ 160 h 163"/>
                <a:gd name="T26" fmla="*/ 1569 w 1651"/>
                <a:gd name="T27" fmla="*/ 163 h 163"/>
                <a:gd name="T28" fmla="*/ 81 w 1651"/>
                <a:gd name="T29" fmla="*/ 163 h 163"/>
                <a:gd name="T30" fmla="*/ 60 w 1651"/>
                <a:gd name="T31" fmla="*/ 160 h 163"/>
                <a:gd name="T32" fmla="*/ 40 w 1651"/>
                <a:gd name="T33" fmla="*/ 152 h 163"/>
                <a:gd name="T34" fmla="*/ 24 w 1651"/>
                <a:gd name="T35" fmla="*/ 139 h 163"/>
                <a:gd name="T36" fmla="*/ 11 w 1651"/>
                <a:gd name="T37" fmla="*/ 123 h 163"/>
                <a:gd name="T38" fmla="*/ 3 w 1651"/>
                <a:gd name="T39" fmla="*/ 103 h 163"/>
                <a:gd name="T40" fmla="*/ 0 w 1651"/>
                <a:gd name="T41" fmla="*/ 81 h 163"/>
                <a:gd name="T42" fmla="*/ 3 w 1651"/>
                <a:gd name="T43" fmla="*/ 60 h 163"/>
                <a:gd name="T44" fmla="*/ 11 w 1651"/>
                <a:gd name="T45" fmla="*/ 40 h 163"/>
                <a:gd name="T46" fmla="*/ 24 w 1651"/>
                <a:gd name="T47" fmla="*/ 24 h 163"/>
                <a:gd name="T48" fmla="*/ 40 w 1651"/>
                <a:gd name="T49" fmla="*/ 11 h 163"/>
                <a:gd name="T50" fmla="*/ 60 w 1651"/>
                <a:gd name="T51" fmla="*/ 3 h 163"/>
                <a:gd name="T52" fmla="*/ 81 w 1651"/>
                <a:gd name="T5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51" h="163">
                  <a:moveTo>
                    <a:pt x="81" y="0"/>
                  </a:moveTo>
                  <a:lnTo>
                    <a:pt x="1569" y="0"/>
                  </a:lnTo>
                  <a:lnTo>
                    <a:pt x="1591" y="3"/>
                  </a:lnTo>
                  <a:lnTo>
                    <a:pt x="1610" y="11"/>
                  </a:lnTo>
                  <a:lnTo>
                    <a:pt x="1627" y="24"/>
                  </a:lnTo>
                  <a:lnTo>
                    <a:pt x="1639" y="40"/>
                  </a:lnTo>
                  <a:lnTo>
                    <a:pt x="1648" y="60"/>
                  </a:lnTo>
                  <a:lnTo>
                    <a:pt x="1651" y="81"/>
                  </a:lnTo>
                  <a:lnTo>
                    <a:pt x="1648" y="103"/>
                  </a:lnTo>
                  <a:lnTo>
                    <a:pt x="1639" y="123"/>
                  </a:lnTo>
                  <a:lnTo>
                    <a:pt x="1627" y="139"/>
                  </a:lnTo>
                  <a:lnTo>
                    <a:pt x="1610" y="152"/>
                  </a:lnTo>
                  <a:lnTo>
                    <a:pt x="1591" y="160"/>
                  </a:lnTo>
                  <a:lnTo>
                    <a:pt x="1569" y="163"/>
                  </a:lnTo>
                  <a:lnTo>
                    <a:pt x="81" y="163"/>
                  </a:lnTo>
                  <a:lnTo>
                    <a:pt x="60" y="160"/>
                  </a:lnTo>
                  <a:lnTo>
                    <a:pt x="40" y="152"/>
                  </a:lnTo>
                  <a:lnTo>
                    <a:pt x="24" y="139"/>
                  </a:lnTo>
                  <a:lnTo>
                    <a:pt x="11" y="123"/>
                  </a:lnTo>
                  <a:lnTo>
                    <a:pt x="3" y="103"/>
                  </a:lnTo>
                  <a:lnTo>
                    <a:pt x="0" y="81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24" y="24"/>
                  </a:lnTo>
                  <a:lnTo>
                    <a:pt x="40" y="11"/>
                  </a:lnTo>
                  <a:lnTo>
                    <a:pt x="60" y="3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28" name="Freeform 1052">
              <a:extLst>
                <a:ext uri="{FF2B5EF4-FFF2-40B4-BE49-F238E27FC236}">
                  <a16:creationId xmlns:a16="http://schemas.microsoft.com/office/drawing/2014/main" id="{EAE6B9AD-260B-4A60-AAD6-C200F736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" y="1734"/>
              <a:ext cx="1572" cy="163"/>
            </a:xfrm>
            <a:custGeom>
              <a:avLst/>
              <a:gdLst>
                <a:gd name="T0" fmla="*/ 81 w 1572"/>
                <a:gd name="T1" fmla="*/ 0 h 163"/>
                <a:gd name="T2" fmla="*/ 1492 w 1572"/>
                <a:gd name="T3" fmla="*/ 0 h 163"/>
                <a:gd name="T4" fmla="*/ 1513 w 1572"/>
                <a:gd name="T5" fmla="*/ 2 h 163"/>
                <a:gd name="T6" fmla="*/ 1533 w 1572"/>
                <a:gd name="T7" fmla="*/ 11 h 163"/>
                <a:gd name="T8" fmla="*/ 1549 w 1572"/>
                <a:gd name="T9" fmla="*/ 24 h 163"/>
                <a:gd name="T10" fmla="*/ 1561 w 1572"/>
                <a:gd name="T11" fmla="*/ 40 h 163"/>
                <a:gd name="T12" fmla="*/ 1570 w 1572"/>
                <a:gd name="T13" fmla="*/ 60 h 163"/>
                <a:gd name="T14" fmla="*/ 1572 w 1572"/>
                <a:gd name="T15" fmla="*/ 81 h 163"/>
                <a:gd name="T16" fmla="*/ 1570 w 1572"/>
                <a:gd name="T17" fmla="*/ 103 h 163"/>
                <a:gd name="T18" fmla="*/ 1561 w 1572"/>
                <a:gd name="T19" fmla="*/ 123 h 163"/>
                <a:gd name="T20" fmla="*/ 1549 w 1572"/>
                <a:gd name="T21" fmla="*/ 139 h 163"/>
                <a:gd name="T22" fmla="*/ 1533 w 1572"/>
                <a:gd name="T23" fmla="*/ 151 h 163"/>
                <a:gd name="T24" fmla="*/ 1513 w 1572"/>
                <a:gd name="T25" fmla="*/ 160 h 163"/>
                <a:gd name="T26" fmla="*/ 1492 w 1572"/>
                <a:gd name="T27" fmla="*/ 163 h 163"/>
                <a:gd name="T28" fmla="*/ 81 w 1572"/>
                <a:gd name="T29" fmla="*/ 163 h 163"/>
                <a:gd name="T30" fmla="*/ 60 w 1572"/>
                <a:gd name="T31" fmla="*/ 160 h 163"/>
                <a:gd name="T32" fmla="*/ 40 w 1572"/>
                <a:gd name="T33" fmla="*/ 151 h 163"/>
                <a:gd name="T34" fmla="*/ 24 w 1572"/>
                <a:gd name="T35" fmla="*/ 139 h 163"/>
                <a:gd name="T36" fmla="*/ 11 w 1572"/>
                <a:gd name="T37" fmla="*/ 123 h 163"/>
                <a:gd name="T38" fmla="*/ 3 w 1572"/>
                <a:gd name="T39" fmla="*/ 103 h 163"/>
                <a:gd name="T40" fmla="*/ 0 w 1572"/>
                <a:gd name="T41" fmla="*/ 81 h 163"/>
                <a:gd name="T42" fmla="*/ 3 w 1572"/>
                <a:gd name="T43" fmla="*/ 60 h 163"/>
                <a:gd name="T44" fmla="*/ 11 w 1572"/>
                <a:gd name="T45" fmla="*/ 40 h 163"/>
                <a:gd name="T46" fmla="*/ 24 w 1572"/>
                <a:gd name="T47" fmla="*/ 24 h 163"/>
                <a:gd name="T48" fmla="*/ 40 w 1572"/>
                <a:gd name="T49" fmla="*/ 11 h 163"/>
                <a:gd name="T50" fmla="*/ 60 w 1572"/>
                <a:gd name="T51" fmla="*/ 2 h 163"/>
                <a:gd name="T52" fmla="*/ 81 w 1572"/>
                <a:gd name="T5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72" h="163">
                  <a:moveTo>
                    <a:pt x="81" y="0"/>
                  </a:moveTo>
                  <a:lnTo>
                    <a:pt x="1492" y="0"/>
                  </a:lnTo>
                  <a:lnTo>
                    <a:pt x="1513" y="2"/>
                  </a:lnTo>
                  <a:lnTo>
                    <a:pt x="1533" y="11"/>
                  </a:lnTo>
                  <a:lnTo>
                    <a:pt x="1549" y="24"/>
                  </a:lnTo>
                  <a:lnTo>
                    <a:pt x="1561" y="40"/>
                  </a:lnTo>
                  <a:lnTo>
                    <a:pt x="1570" y="60"/>
                  </a:lnTo>
                  <a:lnTo>
                    <a:pt x="1572" y="81"/>
                  </a:lnTo>
                  <a:lnTo>
                    <a:pt x="1570" y="103"/>
                  </a:lnTo>
                  <a:lnTo>
                    <a:pt x="1561" y="123"/>
                  </a:lnTo>
                  <a:lnTo>
                    <a:pt x="1549" y="139"/>
                  </a:lnTo>
                  <a:lnTo>
                    <a:pt x="1533" y="151"/>
                  </a:lnTo>
                  <a:lnTo>
                    <a:pt x="1513" y="160"/>
                  </a:lnTo>
                  <a:lnTo>
                    <a:pt x="1492" y="163"/>
                  </a:lnTo>
                  <a:lnTo>
                    <a:pt x="81" y="163"/>
                  </a:lnTo>
                  <a:lnTo>
                    <a:pt x="60" y="160"/>
                  </a:lnTo>
                  <a:lnTo>
                    <a:pt x="40" y="151"/>
                  </a:lnTo>
                  <a:lnTo>
                    <a:pt x="24" y="139"/>
                  </a:lnTo>
                  <a:lnTo>
                    <a:pt x="11" y="123"/>
                  </a:lnTo>
                  <a:lnTo>
                    <a:pt x="3" y="103"/>
                  </a:lnTo>
                  <a:lnTo>
                    <a:pt x="0" y="81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24" y="24"/>
                  </a:lnTo>
                  <a:lnTo>
                    <a:pt x="40" y="11"/>
                  </a:lnTo>
                  <a:lnTo>
                    <a:pt x="60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29" name="Freeform 1053">
              <a:extLst>
                <a:ext uri="{FF2B5EF4-FFF2-40B4-BE49-F238E27FC236}">
                  <a16:creationId xmlns:a16="http://schemas.microsoft.com/office/drawing/2014/main" id="{6E7505BE-4E94-4ECB-8C92-F292E8B98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" y="2210"/>
              <a:ext cx="1062" cy="162"/>
            </a:xfrm>
            <a:custGeom>
              <a:avLst/>
              <a:gdLst>
                <a:gd name="T0" fmla="*/ 81 w 1062"/>
                <a:gd name="T1" fmla="*/ 0 h 162"/>
                <a:gd name="T2" fmla="*/ 981 w 1062"/>
                <a:gd name="T3" fmla="*/ 0 h 162"/>
                <a:gd name="T4" fmla="*/ 1002 w 1062"/>
                <a:gd name="T5" fmla="*/ 2 h 162"/>
                <a:gd name="T6" fmla="*/ 1022 w 1062"/>
                <a:gd name="T7" fmla="*/ 11 h 162"/>
                <a:gd name="T8" fmla="*/ 1038 w 1062"/>
                <a:gd name="T9" fmla="*/ 23 h 162"/>
                <a:gd name="T10" fmla="*/ 1051 w 1062"/>
                <a:gd name="T11" fmla="*/ 39 h 162"/>
                <a:gd name="T12" fmla="*/ 1059 w 1062"/>
                <a:gd name="T13" fmla="*/ 59 h 162"/>
                <a:gd name="T14" fmla="*/ 1062 w 1062"/>
                <a:gd name="T15" fmla="*/ 80 h 162"/>
                <a:gd name="T16" fmla="*/ 1059 w 1062"/>
                <a:gd name="T17" fmla="*/ 103 h 162"/>
                <a:gd name="T18" fmla="*/ 1051 w 1062"/>
                <a:gd name="T19" fmla="*/ 123 h 162"/>
                <a:gd name="T20" fmla="*/ 1038 w 1062"/>
                <a:gd name="T21" fmla="*/ 139 h 162"/>
                <a:gd name="T22" fmla="*/ 1022 w 1062"/>
                <a:gd name="T23" fmla="*/ 151 h 162"/>
                <a:gd name="T24" fmla="*/ 1002 w 1062"/>
                <a:gd name="T25" fmla="*/ 160 h 162"/>
                <a:gd name="T26" fmla="*/ 981 w 1062"/>
                <a:gd name="T27" fmla="*/ 162 h 162"/>
                <a:gd name="T28" fmla="*/ 81 w 1062"/>
                <a:gd name="T29" fmla="*/ 162 h 162"/>
                <a:gd name="T30" fmla="*/ 60 w 1062"/>
                <a:gd name="T31" fmla="*/ 160 h 162"/>
                <a:gd name="T32" fmla="*/ 40 w 1062"/>
                <a:gd name="T33" fmla="*/ 151 h 162"/>
                <a:gd name="T34" fmla="*/ 24 w 1062"/>
                <a:gd name="T35" fmla="*/ 139 h 162"/>
                <a:gd name="T36" fmla="*/ 11 w 1062"/>
                <a:gd name="T37" fmla="*/ 123 h 162"/>
                <a:gd name="T38" fmla="*/ 3 w 1062"/>
                <a:gd name="T39" fmla="*/ 103 h 162"/>
                <a:gd name="T40" fmla="*/ 0 w 1062"/>
                <a:gd name="T41" fmla="*/ 80 h 162"/>
                <a:gd name="T42" fmla="*/ 3 w 1062"/>
                <a:gd name="T43" fmla="*/ 59 h 162"/>
                <a:gd name="T44" fmla="*/ 11 w 1062"/>
                <a:gd name="T45" fmla="*/ 39 h 162"/>
                <a:gd name="T46" fmla="*/ 24 w 1062"/>
                <a:gd name="T47" fmla="*/ 23 h 162"/>
                <a:gd name="T48" fmla="*/ 40 w 1062"/>
                <a:gd name="T49" fmla="*/ 11 h 162"/>
                <a:gd name="T50" fmla="*/ 60 w 1062"/>
                <a:gd name="T51" fmla="*/ 2 h 162"/>
                <a:gd name="T52" fmla="*/ 81 w 1062"/>
                <a:gd name="T5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62" h="162">
                  <a:moveTo>
                    <a:pt x="81" y="0"/>
                  </a:moveTo>
                  <a:lnTo>
                    <a:pt x="981" y="0"/>
                  </a:lnTo>
                  <a:lnTo>
                    <a:pt x="1002" y="2"/>
                  </a:lnTo>
                  <a:lnTo>
                    <a:pt x="1022" y="11"/>
                  </a:lnTo>
                  <a:lnTo>
                    <a:pt x="1038" y="23"/>
                  </a:lnTo>
                  <a:lnTo>
                    <a:pt x="1051" y="39"/>
                  </a:lnTo>
                  <a:lnTo>
                    <a:pt x="1059" y="59"/>
                  </a:lnTo>
                  <a:lnTo>
                    <a:pt x="1062" y="80"/>
                  </a:lnTo>
                  <a:lnTo>
                    <a:pt x="1059" y="103"/>
                  </a:lnTo>
                  <a:lnTo>
                    <a:pt x="1051" y="123"/>
                  </a:lnTo>
                  <a:lnTo>
                    <a:pt x="1038" y="139"/>
                  </a:lnTo>
                  <a:lnTo>
                    <a:pt x="1022" y="151"/>
                  </a:lnTo>
                  <a:lnTo>
                    <a:pt x="1002" y="160"/>
                  </a:lnTo>
                  <a:lnTo>
                    <a:pt x="981" y="162"/>
                  </a:lnTo>
                  <a:lnTo>
                    <a:pt x="81" y="162"/>
                  </a:lnTo>
                  <a:lnTo>
                    <a:pt x="60" y="160"/>
                  </a:lnTo>
                  <a:lnTo>
                    <a:pt x="40" y="151"/>
                  </a:lnTo>
                  <a:lnTo>
                    <a:pt x="24" y="139"/>
                  </a:lnTo>
                  <a:lnTo>
                    <a:pt x="11" y="123"/>
                  </a:lnTo>
                  <a:lnTo>
                    <a:pt x="3" y="103"/>
                  </a:lnTo>
                  <a:lnTo>
                    <a:pt x="0" y="80"/>
                  </a:lnTo>
                  <a:lnTo>
                    <a:pt x="3" y="59"/>
                  </a:lnTo>
                  <a:lnTo>
                    <a:pt x="11" y="39"/>
                  </a:lnTo>
                  <a:lnTo>
                    <a:pt x="24" y="23"/>
                  </a:lnTo>
                  <a:lnTo>
                    <a:pt x="40" y="11"/>
                  </a:lnTo>
                  <a:lnTo>
                    <a:pt x="60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30" name="Freeform 1054">
              <a:extLst>
                <a:ext uri="{FF2B5EF4-FFF2-40B4-BE49-F238E27FC236}">
                  <a16:creationId xmlns:a16="http://schemas.microsoft.com/office/drawing/2014/main" id="{806E77F4-3497-43E9-A8CE-A1FB1E53D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" y="2677"/>
              <a:ext cx="673" cy="162"/>
            </a:xfrm>
            <a:custGeom>
              <a:avLst/>
              <a:gdLst>
                <a:gd name="T0" fmla="*/ 81 w 673"/>
                <a:gd name="T1" fmla="*/ 0 h 162"/>
                <a:gd name="T2" fmla="*/ 591 w 673"/>
                <a:gd name="T3" fmla="*/ 0 h 162"/>
                <a:gd name="T4" fmla="*/ 614 w 673"/>
                <a:gd name="T5" fmla="*/ 2 h 162"/>
                <a:gd name="T6" fmla="*/ 633 w 673"/>
                <a:gd name="T7" fmla="*/ 11 h 162"/>
                <a:gd name="T8" fmla="*/ 650 w 673"/>
                <a:gd name="T9" fmla="*/ 23 h 162"/>
                <a:gd name="T10" fmla="*/ 662 w 673"/>
                <a:gd name="T11" fmla="*/ 39 h 162"/>
                <a:gd name="T12" fmla="*/ 671 w 673"/>
                <a:gd name="T13" fmla="*/ 59 h 162"/>
                <a:gd name="T14" fmla="*/ 673 w 673"/>
                <a:gd name="T15" fmla="*/ 80 h 162"/>
                <a:gd name="T16" fmla="*/ 671 w 673"/>
                <a:gd name="T17" fmla="*/ 103 h 162"/>
                <a:gd name="T18" fmla="*/ 662 w 673"/>
                <a:gd name="T19" fmla="*/ 123 h 162"/>
                <a:gd name="T20" fmla="*/ 650 w 673"/>
                <a:gd name="T21" fmla="*/ 139 h 162"/>
                <a:gd name="T22" fmla="*/ 632 w 673"/>
                <a:gd name="T23" fmla="*/ 151 h 162"/>
                <a:gd name="T24" fmla="*/ 614 w 673"/>
                <a:gd name="T25" fmla="*/ 160 h 162"/>
                <a:gd name="T26" fmla="*/ 591 w 673"/>
                <a:gd name="T27" fmla="*/ 162 h 162"/>
                <a:gd name="T28" fmla="*/ 81 w 673"/>
                <a:gd name="T29" fmla="*/ 162 h 162"/>
                <a:gd name="T30" fmla="*/ 60 w 673"/>
                <a:gd name="T31" fmla="*/ 160 h 162"/>
                <a:gd name="T32" fmla="*/ 40 w 673"/>
                <a:gd name="T33" fmla="*/ 151 h 162"/>
                <a:gd name="T34" fmla="*/ 24 w 673"/>
                <a:gd name="T35" fmla="*/ 139 h 162"/>
                <a:gd name="T36" fmla="*/ 11 w 673"/>
                <a:gd name="T37" fmla="*/ 123 h 162"/>
                <a:gd name="T38" fmla="*/ 3 w 673"/>
                <a:gd name="T39" fmla="*/ 103 h 162"/>
                <a:gd name="T40" fmla="*/ 0 w 673"/>
                <a:gd name="T41" fmla="*/ 80 h 162"/>
                <a:gd name="T42" fmla="*/ 3 w 673"/>
                <a:gd name="T43" fmla="*/ 59 h 162"/>
                <a:gd name="T44" fmla="*/ 11 w 673"/>
                <a:gd name="T45" fmla="*/ 39 h 162"/>
                <a:gd name="T46" fmla="*/ 24 w 673"/>
                <a:gd name="T47" fmla="*/ 23 h 162"/>
                <a:gd name="T48" fmla="*/ 40 w 673"/>
                <a:gd name="T49" fmla="*/ 11 h 162"/>
                <a:gd name="T50" fmla="*/ 60 w 673"/>
                <a:gd name="T51" fmla="*/ 2 h 162"/>
                <a:gd name="T52" fmla="*/ 81 w 673"/>
                <a:gd name="T5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3" h="162">
                  <a:moveTo>
                    <a:pt x="81" y="0"/>
                  </a:moveTo>
                  <a:lnTo>
                    <a:pt x="591" y="0"/>
                  </a:lnTo>
                  <a:lnTo>
                    <a:pt x="614" y="2"/>
                  </a:lnTo>
                  <a:lnTo>
                    <a:pt x="633" y="11"/>
                  </a:lnTo>
                  <a:lnTo>
                    <a:pt x="650" y="23"/>
                  </a:lnTo>
                  <a:lnTo>
                    <a:pt x="662" y="39"/>
                  </a:lnTo>
                  <a:lnTo>
                    <a:pt x="671" y="59"/>
                  </a:lnTo>
                  <a:lnTo>
                    <a:pt x="673" y="80"/>
                  </a:lnTo>
                  <a:lnTo>
                    <a:pt x="671" y="103"/>
                  </a:lnTo>
                  <a:lnTo>
                    <a:pt x="662" y="123"/>
                  </a:lnTo>
                  <a:lnTo>
                    <a:pt x="650" y="139"/>
                  </a:lnTo>
                  <a:lnTo>
                    <a:pt x="632" y="151"/>
                  </a:lnTo>
                  <a:lnTo>
                    <a:pt x="614" y="160"/>
                  </a:lnTo>
                  <a:lnTo>
                    <a:pt x="591" y="162"/>
                  </a:lnTo>
                  <a:lnTo>
                    <a:pt x="81" y="162"/>
                  </a:lnTo>
                  <a:lnTo>
                    <a:pt x="60" y="160"/>
                  </a:lnTo>
                  <a:lnTo>
                    <a:pt x="40" y="151"/>
                  </a:lnTo>
                  <a:lnTo>
                    <a:pt x="24" y="139"/>
                  </a:lnTo>
                  <a:lnTo>
                    <a:pt x="11" y="123"/>
                  </a:lnTo>
                  <a:lnTo>
                    <a:pt x="3" y="103"/>
                  </a:lnTo>
                  <a:lnTo>
                    <a:pt x="0" y="80"/>
                  </a:lnTo>
                  <a:lnTo>
                    <a:pt x="3" y="59"/>
                  </a:lnTo>
                  <a:lnTo>
                    <a:pt x="11" y="39"/>
                  </a:lnTo>
                  <a:lnTo>
                    <a:pt x="24" y="23"/>
                  </a:lnTo>
                  <a:lnTo>
                    <a:pt x="40" y="11"/>
                  </a:lnTo>
                  <a:lnTo>
                    <a:pt x="60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25">
            <a:extLst>
              <a:ext uri="{FF2B5EF4-FFF2-40B4-BE49-F238E27FC236}">
                <a16:creationId xmlns:a16="http://schemas.microsoft.com/office/drawing/2014/main" id="{018BCCD0-8A21-4DA6-966A-3D436630744A}"/>
              </a:ext>
            </a:extLst>
          </p:cNvPr>
          <p:cNvGrpSpPr/>
          <p:nvPr/>
        </p:nvGrpSpPr>
        <p:grpSpPr>
          <a:xfrm>
            <a:off x="6377849" y="5501762"/>
            <a:ext cx="393663" cy="391771"/>
            <a:chOff x="2568575" y="3659188"/>
            <a:chExt cx="330200" cy="328613"/>
          </a:xfrm>
          <a:solidFill>
            <a:srgbClr val="FFFFFF"/>
          </a:solidFill>
        </p:grpSpPr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FDDB7A77-8503-492A-9C14-F045A72140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8575" y="3659188"/>
              <a:ext cx="330200" cy="328613"/>
            </a:xfrm>
            <a:custGeom>
              <a:avLst/>
              <a:gdLst>
                <a:gd name="T0" fmla="*/ 0 w 208"/>
                <a:gd name="T1" fmla="*/ 0 h 207"/>
                <a:gd name="T2" fmla="*/ 0 w 208"/>
                <a:gd name="T3" fmla="*/ 207 h 207"/>
                <a:gd name="T4" fmla="*/ 208 w 208"/>
                <a:gd name="T5" fmla="*/ 207 h 207"/>
                <a:gd name="T6" fmla="*/ 208 w 208"/>
                <a:gd name="T7" fmla="*/ 0 h 207"/>
                <a:gd name="T8" fmla="*/ 0 w 208"/>
                <a:gd name="T9" fmla="*/ 0 h 207"/>
                <a:gd name="T10" fmla="*/ 193 w 208"/>
                <a:gd name="T11" fmla="*/ 192 h 207"/>
                <a:gd name="T12" fmla="*/ 15 w 208"/>
                <a:gd name="T13" fmla="*/ 192 h 207"/>
                <a:gd name="T14" fmla="*/ 15 w 208"/>
                <a:gd name="T15" fmla="*/ 15 h 207"/>
                <a:gd name="T16" fmla="*/ 193 w 208"/>
                <a:gd name="T17" fmla="*/ 15 h 207"/>
                <a:gd name="T18" fmla="*/ 193 w 208"/>
                <a:gd name="T19" fmla="*/ 19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7">
                  <a:moveTo>
                    <a:pt x="0" y="0"/>
                  </a:moveTo>
                  <a:lnTo>
                    <a:pt x="0" y="207"/>
                  </a:lnTo>
                  <a:lnTo>
                    <a:pt x="208" y="207"/>
                  </a:lnTo>
                  <a:lnTo>
                    <a:pt x="208" y="0"/>
                  </a:lnTo>
                  <a:lnTo>
                    <a:pt x="0" y="0"/>
                  </a:lnTo>
                  <a:close/>
                  <a:moveTo>
                    <a:pt x="193" y="192"/>
                  </a:moveTo>
                  <a:lnTo>
                    <a:pt x="15" y="192"/>
                  </a:lnTo>
                  <a:lnTo>
                    <a:pt x="15" y="15"/>
                  </a:lnTo>
                  <a:lnTo>
                    <a:pt x="193" y="15"/>
                  </a:lnTo>
                  <a:lnTo>
                    <a:pt x="193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737C5026-51C1-4FFB-ACC7-E2DE957D0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013" y="3729038"/>
              <a:ext cx="200025" cy="200025"/>
            </a:xfrm>
            <a:custGeom>
              <a:avLst/>
              <a:gdLst>
                <a:gd name="T0" fmla="*/ 22 w 126"/>
                <a:gd name="T1" fmla="*/ 126 h 126"/>
                <a:gd name="T2" fmla="*/ 63 w 126"/>
                <a:gd name="T3" fmla="*/ 85 h 126"/>
                <a:gd name="T4" fmla="*/ 104 w 126"/>
                <a:gd name="T5" fmla="*/ 126 h 126"/>
                <a:gd name="T6" fmla="*/ 126 w 126"/>
                <a:gd name="T7" fmla="*/ 104 h 126"/>
                <a:gd name="T8" fmla="*/ 85 w 126"/>
                <a:gd name="T9" fmla="*/ 63 h 126"/>
                <a:gd name="T10" fmla="*/ 126 w 126"/>
                <a:gd name="T11" fmla="*/ 22 h 126"/>
                <a:gd name="T12" fmla="*/ 104 w 126"/>
                <a:gd name="T13" fmla="*/ 0 h 126"/>
                <a:gd name="T14" fmla="*/ 63 w 126"/>
                <a:gd name="T15" fmla="*/ 41 h 126"/>
                <a:gd name="T16" fmla="*/ 22 w 126"/>
                <a:gd name="T17" fmla="*/ 0 h 126"/>
                <a:gd name="T18" fmla="*/ 0 w 126"/>
                <a:gd name="T19" fmla="*/ 22 h 126"/>
                <a:gd name="T20" fmla="*/ 41 w 126"/>
                <a:gd name="T21" fmla="*/ 63 h 126"/>
                <a:gd name="T22" fmla="*/ 0 w 126"/>
                <a:gd name="T23" fmla="*/ 104 h 126"/>
                <a:gd name="T24" fmla="*/ 22 w 126"/>
                <a:gd name="T2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126">
                  <a:moveTo>
                    <a:pt x="22" y="126"/>
                  </a:moveTo>
                  <a:lnTo>
                    <a:pt x="63" y="85"/>
                  </a:lnTo>
                  <a:lnTo>
                    <a:pt x="104" y="126"/>
                  </a:lnTo>
                  <a:lnTo>
                    <a:pt x="126" y="104"/>
                  </a:lnTo>
                  <a:lnTo>
                    <a:pt x="85" y="63"/>
                  </a:lnTo>
                  <a:lnTo>
                    <a:pt x="126" y="22"/>
                  </a:lnTo>
                  <a:lnTo>
                    <a:pt x="104" y="0"/>
                  </a:lnTo>
                  <a:lnTo>
                    <a:pt x="63" y="41"/>
                  </a:lnTo>
                  <a:lnTo>
                    <a:pt x="22" y="0"/>
                  </a:lnTo>
                  <a:lnTo>
                    <a:pt x="0" y="22"/>
                  </a:lnTo>
                  <a:lnTo>
                    <a:pt x="41" y="63"/>
                  </a:lnTo>
                  <a:lnTo>
                    <a:pt x="0" y="104"/>
                  </a:lnTo>
                  <a:lnTo>
                    <a:pt x="22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</p:grpSp>
      <p:grpSp>
        <p:nvGrpSpPr>
          <p:cNvPr id="35" name="Group 225">
            <a:extLst>
              <a:ext uri="{FF2B5EF4-FFF2-40B4-BE49-F238E27FC236}">
                <a16:creationId xmlns:a16="http://schemas.microsoft.com/office/drawing/2014/main" id="{825002D0-4E12-421F-B7D5-484E14102D7D}"/>
              </a:ext>
            </a:extLst>
          </p:cNvPr>
          <p:cNvGrpSpPr/>
          <p:nvPr/>
        </p:nvGrpSpPr>
        <p:grpSpPr>
          <a:xfrm>
            <a:off x="6349054" y="4041342"/>
            <a:ext cx="462658" cy="370225"/>
            <a:chOff x="6069013" y="-1522413"/>
            <a:chExt cx="4465637" cy="3573463"/>
          </a:xfrm>
          <a:solidFill>
            <a:srgbClr val="FFFFFF"/>
          </a:solidFill>
        </p:grpSpPr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715E7C1B-3342-47B1-BFD0-6388854FC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013" y="-1522413"/>
              <a:ext cx="4465637" cy="2979738"/>
            </a:xfrm>
            <a:custGeom>
              <a:avLst/>
              <a:gdLst>
                <a:gd name="T0" fmla="*/ 869 w 1188"/>
                <a:gd name="T1" fmla="*/ 792 h 792"/>
                <a:gd name="T2" fmla="*/ 830 w 1188"/>
                <a:gd name="T3" fmla="*/ 753 h 792"/>
                <a:gd name="T4" fmla="*/ 869 w 1188"/>
                <a:gd name="T5" fmla="*/ 713 h 792"/>
                <a:gd name="T6" fmla="*/ 949 w 1188"/>
                <a:gd name="T7" fmla="*/ 713 h 792"/>
                <a:gd name="T8" fmla="*/ 953 w 1188"/>
                <a:gd name="T9" fmla="*/ 713 h 792"/>
                <a:gd name="T10" fmla="*/ 955 w 1188"/>
                <a:gd name="T11" fmla="*/ 713 h 792"/>
                <a:gd name="T12" fmla="*/ 1109 w 1188"/>
                <a:gd name="T13" fmla="*/ 555 h 792"/>
                <a:gd name="T14" fmla="*/ 951 w 1188"/>
                <a:gd name="T15" fmla="*/ 396 h 792"/>
                <a:gd name="T16" fmla="*/ 915 w 1188"/>
                <a:gd name="T17" fmla="*/ 401 h 792"/>
                <a:gd name="T18" fmla="*/ 879 w 1188"/>
                <a:gd name="T19" fmla="*/ 391 h 792"/>
                <a:gd name="T20" fmla="*/ 867 w 1188"/>
                <a:gd name="T21" fmla="*/ 356 h 792"/>
                <a:gd name="T22" fmla="*/ 871 w 1188"/>
                <a:gd name="T23" fmla="*/ 317 h 792"/>
                <a:gd name="T24" fmla="*/ 634 w 1188"/>
                <a:gd name="T25" fmla="*/ 79 h 792"/>
                <a:gd name="T26" fmla="*/ 398 w 1188"/>
                <a:gd name="T27" fmla="*/ 296 h 792"/>
                <a:gd name="T28" fmla="*/ 380 w 1188"/>
                <a:gd name="T29" fmla="*/ 326 h 792"/>
                <a:gd name="T30" fmla="*/ 345 w 1188"/>
                <a:gd name="T31" fmla="*/ 330 h 792"/>
                <a:gd name="T32" fmla="*/ 277 w 1188"/>
                <a:gd name="T33" fmla="*/ 317 h 792"/>
                <a:gd name="T34" fmla="*/ 79 w 1188"/>
                <a:gd name="T35" fmla="*/ 515 h 792"/>
                <a:gd name="T36" fmla="*/ 272 w 1188"/>
                <a:gd name="T37" fmla="*/ 713 h 792"/>
                <a:gd name="T38" fmla="*/ 275 w 1188"/>
                <a:gd name="T39" fmla="*/ 713 h 792"/>
                <a:gd name="T40" fmla="*/ 295 w 1188"/>
                <a:gd name="T41" fmla="*/ 713 h 792"/>
                <a:gd name="T42" fmla="*/ 358 w 1188"/>
                <a:gd name="T43" fmla="*/ 713 h 792"/>
                <a:gd name="T44" fmla="*/ 398 w 1188"/>
                <a:gd name="T45" fmla="*/ 753 h 792"/>
                <a:gd name="T46" fmla="*/ 358 w 1188"/>
                <a:gd name="T47" fmla="*/ 792 h 792"/>
                <a:gd name="T48" fmla="*/ 282 w 1188"/>
                <a:gd name="T49" fmla="*/ 792 h 792"/>
                <a:gd name="T50" fmla="*/ 277 w 1188"/>
                <a:gd name="T51" fmla="*/ 792 h 792"/>
                <a:gd name="T52" fmla="*/ 0 w 1188"/>
                <a:gd name="T53" fmla="*/ 515 h 792"/>
                <a:gd name="T54" fmla="*/ 277 w 1188"/>
                <a:gd name="T55" fmla="*/ 238 h 792"/>
                <a:gd name="T56" fmla="*/ 327 w 1188"/>
                <a:gd name="T57" fmla="*/ 242 h 792"/>
                <a:gd name="T58" fmla="*/ 634 w 1188"/>
                <a:gd name="T59" fmla="*/ 0 h 792"/>
                <a:gd name="T60" fmla="*/ 950 w 1188"/>
                <a:gd name="T61" fmla="*/ 317 h 792"/>
                <a:gd name="T62" fmla="*/ 950 w 1188"/>
                <a:gd name="T63" fmla="*/ 317 h 792"/>
                <a:gd name="T64" fmla="*/ 951 w 1188"/>
                <a:gd name="T65" fmla="*/ 317 h 792"/>
                <a:gd name="T66" fmla="*/ 1188 w 1188"/>
                <a:gd name="T67" fmla="*/ 555 h 792"/>
                <a:gd name="T68" fmla="*/ 951 w 1188"/>
                <a:gd name="T69" fmla="*/ 792 h 792"/>
                <a:gd name="T70" fmla="*/ 946 w 1188"/>
                <a:gd name="T71" fmla="*/ 792 h 792"/>
                <a:gd name="T72" fmla="*/ 869 w 1188"/>
                <a:gd name="T73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88" h="792">
                  <a:moveTo>
                    <a:pt x="869" y="792"/>
                  </a:moveTo>
                  <a:cubicBezTo>
                    <a:pt x="847" y="792"/>
                    <a:pt x="830" y="775"/>
                    <a:pt x="830" y="753"/>
                  </a:cubicBezTo>
                  <a:cubicBezTo>
                    <a:pt x="830" y="731"/>
                    <a:pt x="847" y="713"/>
                    <a:pt x="869" y="713"/>
                  </a:cubicBezTo>
                  <a:cubicBezTo>
                    <a:pt x="949" y="713"/>
                    <a:pt x="949" y="713"/>
                    <a:pt x="949" y="713"/>
                  </a:cubicBezTo>
                  <a:cubicBezTo>
                    <a:pt x="950" y="713"/>
                    <a:pt x="952" y="713"/>
                    <a:pt x="953" y="713"/>
                  </a:cubicBezTo>
                  <a:cubicBezTo>
                    <a:pt x="954" y="713"/>
                    <a:pt x="955" y="713"/>
                    <a:pt x="955" y="713"/>
                  </a:cubicBezTo>
                  <a:cubicBezTo>
                    <a:pt x="1041" y="710"/>
                    <a:pt x="1109" y="640"/>
                    <a:pt x="1109" y="555"/>
                  </a:cubicBezTo>
                  <a:cubicBezTo>
                    <a:pt x="1109" y="467"/>
                    <a:pt x="1038" y="396"/>
                    <a:pt x="951" y="396"/>
                  </a:cubicBezTo>
                  <a:cubicBezTo>
                    <a:pt x="940" y="396"/>
                    <a:pt x="928" y="398"/>
                    <a:pt x="915" y="401"/>
                  </a:cubicBezTo>
                  <a:cubicBezTo>
                    <a:pt x="902" y="404"/>
                    <a:pt x="889" y="400"/>
                    <a:pt x="879" y="391"/>
                  </a:cubicBezTo>
                  <a:cubicBezTo>
                    <a:pt x="870" y="382"/>
                    <a:pt x="865" y="369"/>
                    <a:pt x="867" y="356"/>
                  </a:cubicBezTo>
                  <a:cubicBezTo>
                    <a:pt x="869" y="343"/>
                    <a:pt x="871" y="330"/>
                    <a:pt x="871" y="317"/>
                  </a:cubicBezTo>
                  <a:cubicBezTo>
                    <a:pt x="871" y="186"/>
                    <a:pt x="765" y="79"/>
                    <a:pt x="634" y="79"/>
                  </a:cubicBezTo>
                  <a:cubicBezTo>
                    <a:pt x="510" y="79"/>
                    <a:pt x="409" y="172"/>
                    <a:pt x="398" y="296"/>
                  </a:cubicBezTo>
                  <a:cubicBezTo>
                    <a:pt x="397" y="308"/>
                    <a:pt x="390" y="319"/>
                    <a:pt x="380" y="326"/>
                  </a:cubicBezTo>
                  <a:cubicBezTo>
                    <a:pt x="370" y="332"/>
                    <a:pt x="357" y="334"/>
                    <a:pt x="345" y="330"/>
                  </a:cubicBezTo>
                  <a:cubicBezTo>
                    <a:pt x="322" y="321"/>
                    <a:pt x="300" y="317"/>
                    <a:pt x="277" y="317"/>
                  </a:cubicBezTo>
                  <a:cubicBezTo>
                    <a:pt x="168" y="317"/>
                    <a:pt x="79" y="406"/>
                    <a:pt x="79" y="515"/>
                  </a:cubicBezTo>
                  <a:cubicBezTo>
                    <a:pt x="79" y="623"/>
                    <a:pt x="165" y="710"/>
                    <a:pt x="272" y="713"/>
                  </a:cubicBezTo>
                  <a:cubicBezTo>
                    <a:pt x="273" y="713"/>
                    <a:pt x="274" y="713"/>
                    <a:pt x="275" y="713"/>
                  </a:cubicBezTo>
                  <a:cubicBezTo>
                    <a:pt x="295" y="713"/>
                    <a:pt x="295" y="713"/>
                    <a:pt x="295" y="713"/>
                  </a:cubicBezTo>
                  <a:cubicBezTo>
                    <a:pt x="358" y="713"/>
                    <a:pt x="358" y="713"/>
                    <a:pt x="358" y="713"/>
                  </a:cubicBezTo>
                  <a:cubicBezTo>
                    <a:pt x="380" y="713"/>
                    <a:pt x="398" y="731"/>
                    <a:pt x="398" y="753"/>
                  </a:cubicBezTo>
                  <a:cubicBezTo>
                    <a:pt x="398" y="775"/>
                    <a:pt x="380" y="792"/>
                    <a:pt x="358" y="792"/>
                  </a:cubicBezTo>
                  <a:cubicBezTo>
                    <a:pt x="282" y="792"/>
                    <a:pt x="282" y="792"/>
                    <a:pt x="282" y="792"/>
                  </a:cubicBezTo>
                  <a:cubicBezTo>
                    <a:pt x="281" y="792"/>
                    <a:pt x="279" y="792"/>
                    <a:pt x="277" y="792"/>
                  </a:cubicBezTo>
                  <a:cubicBezTo>
                    <a:pt x="124" y="792"/>
                    <a:pt x="0" y="668"/>
                    <a:pt x="0" y="515"/>
                  </a:cubicBezTo>
                  <a:cubicBezTo>
                    <a:pt x="0" y="362"/>
                    <a:pt x="124" y="238"/>
                    <a:pt x="277" y="238"/>
                  </a:cubicBezTo>
                  <a:cubicBezTo>
                    <a:pt x="294" y="238"/>
                    <a:pt x="310" y="239"/>
                    <a:pt x="327" y="242"/>
                  </a:cubicBezTo>
                  <a:cubicBezTo>
                    <a:pt x="360" y="101"/>
                    <a:pt x="485" y="0"/>
                    <a:pt x="634" y="0"/>
                  </a:cubicBezTo>
                  <a:cubicBezTo>
                    <a:pt x="808" y="0"/>
                    <a:pt x="950" y="142"/>
                    <a:pt x="950" y="317"/>
                  </a:cubicBezTo>
                  <a:cubicBezTo>
                    <a:pt x="950" y="317"/>
                    <a:pt x="950" y="317"/>
                    <a:pt x="950" y="317"/>
                  </a:cubicBezTo>
                  <a:cubicBezTo>
                    <a:pt x="951" y="317"/>
                    <a:pt x="951" y="317"/>
                    <a:pt x="951" y="317"/>
                  </a:cubicBezTo>
                  <a:cubicBezTo>
                    <a:pt x="1082" y="317"/>
                    <a:pt x="1188" y="424"/>
                    <a:pt x="1188" y="555"/>
                  </a:cubicBezTo>
                  <a:cubicBezTo>
                    <a:pt x="1188" y="686"/>
                    <a:pt x="1082" y="792"/>
                    <a:pt x="951" y="792"/>
                  </a:cubicBezTo>
                  <a:cubicBezTo>
                    <a:pt x="949" y="792"/>
                    <a:pt x="947" y="792"/>
                    <a:pt x="946" y="792"/>
                  </a:cubicBezTo>
                  <a:lnTo>
                    <a:pt x="869" y="7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2B8182B1-5508-4067-BD9E-5C41833C9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7313" y="-479425"/>
              <a:ext cx="1484312" cy="2530475"/>
            </a:xfrm>
            <a:custGeom>
              <a:avLst/>
              <a:gdLst>
                <a:gd name="T0" fmla="*/ 935 w 935"/>
                <a:gd name="T1" fmla="*/ 656 h 1594"/>
                <a:gd name="T2" fmla="*/ 561 w 935"/>
                <a:gd name="T3" fmla="*/ 656 h 1594"/>
                <a:gd name="T4" fmla="*/ 561 w 935"/>
                <a:gd name="T5" fmla="*/ 0 h 1594"/>
                <a:gd name="T6" fmla="*/ 0 w 935"/>
                <a:gd name="T7" fmla="*/ 940 h 1594"/>
                <a:gd name="T8" fmla="*/ 374 w 935"/>
                <a:gd name="T9" fmla="*/ 940 h 1594"/>
                <a:gd name="T10" fmla="*/ 374 w 935"/>
                <a:gd name="T11" fmla="*/ 1594 h 1594"/>
                <a:gd name="T12" fmla="*/ 935 w 935"/>
                <a:gd name="T13" fmla="*/ 656 h 1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5" h="1594">
                  <a:moveTo>
                    <a:pt x="935" y="656"/>
                  </a:moveTo>
                  <a:lnTo>
                    <a:pt x="561" y="656"/>
                  </a:lnTo>
                  <a:lnTo>
                    <a:pt x="561" y="0"/>
                  </a:lnTo>
                  <a:lnTo>
                    <a:pt x="0" y="940"/>
                  </a:lnTo>
                  <a:lnTo>
                    <a:pt x="374" y="940"/>
                  </a:lnTo>
                  <a:lnTo>
                    <a:pt x="374" y="1594"/>
                  </a:lnTo>
                  <a:lnTo>
                    <a:pt x="935" y="6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11742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400270" y="511186"/>
            <a:ext cx="30941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Ferramentas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2" name="Espaço Reservado para Imagem 8">
            <a:extLst>
              <a:ext uri="{FF2B5EF4-FFF2-40B4-BE49-F238E27FC236}">
                <a16:creationId xmlns:a16="http://schemas.microsoft.com/office/drawing/2014/main" id="{5090289F-9135-462D-87A5-8A8EE78D29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 r="4179"/>
          <a:stretch>
            <a:fillRect/>
          </a:stretch>
        </p:blipFill>
        <p:spPr>
          <a:xfrm>
            <a:off x="2433808" y="2033324"/>
            <a:ext cx="3010905" cy="1643188"/>
          </a:xfrm>
          <a:prstGeom prst="roundRect">
            <a:avLst>
              <a:gd name="adj" fmla="val 5195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pic>
        <p:nvPicPr>
          <p:cNvPr id="123" name="Espaço Reservado para Imagem 10">
            <a:extLst>
              <a:ext uri="{FF2B5EF4-FFF2-40B4-BE49-F238E27FC236}">
                <a16:creationId xmlns:a16="http://schemas.microsoft.com/office/drawing/2014/main" id="{164F83D3-E5B6-4B74-8B3E-11A9423DFB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" t="-27512" r="-1543" b="-25777"/>
          <a:stretch/>
        </p:blipFill>
        <p:spPr>
          <a:xfrm>
            <a:off x="5999166" y="2033324"/>
            <a:ext cx="3010905" cy="1643188"/>
          </a:xfrm>
          <a:prstGeom prst="roundRect">
            <a:avLst>
              <a:gd name="adj" fmla="val 5195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pic>
        <p:nvPicPr>
          <p:cNvPr id="124" name="Espaço Reservado para Imagem 11">
            <a:extLst>
              <a:ext uri="{FF2B5EF4-FFF2-40B4-BE49-F238E27FC236}">
                <a16:creationId xmlns:a16="http://schemas.microsoft.com/office/drawing/2014/main" id="{6A6734DE-12AF-4F09-812D-0468763146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124" t="-2719" r="-82774" b="-2816"/>
          <a:stretch/>
        </p:blipFill>
        <p:spPr>
          <a:xfrm>
            <a:off x="865398" y="4178956"/>
            <a:ext cx="3010905" cy="1643188"/>
          </a:xfrm>
          <a:prstGeom prst="roundRect">
            <a:avLst>
              <a:gd name="adj" fmla="val 5195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pic>
        <p:nvPicPr>
          <p:cNvPr id="125" name="Espaço Reservado para Imagem 12">
            <a:extLst>
              <a:ext uri="{FF2B5EF4-FFF2-40B4-BE49-F238E27FC236}">
                <a16:creationId xmlns:a16="http://schemas.microsoft.com/office/drawing/2014/main" id="{26551CDA-105A-49C0-925D-858BFF6BF6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90" t="-17577" r="-3385" b="-11404"/>
          <a:stretch/>
        </p:blipFill>
        <p:spPr>
          <a:xfrm>
            <a:off x="4430756" y="4178956"/>
            <a:ext cx="3010905" cy="1643188"/>
          </a:xfrm>
          <a:prstGeom prst="roundRect">
            <a:avLst>
              <a:gd name="adj" fmla="val 5195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pic>
        <p:nvPicPr>
          <p:cNvPr id="126" name="Espaço Reservado para Imagem 13">
            <a:extLst>
              <a:ext uri="{FF2B5EF4-FFF2-40B4-BE49-F238E27FC236}">
                <a16:creationId xmlns:a16="http://schemas.microsoft.com/office/drawing/2014/main" id="{F219088F-3D62-418B-8043-5575DDE8686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0" t="-97675" r="-688" b="-84309"/>
          <a:stretch/>
        </p:blipFill>
        <p:spPr>
          <a:xfrm>
            <a:off x="7996114" y="4178956"/>
            <a:ext cx="3010905" cy="1643188"/>
          </a:xfrm>
          <a:prstGeom prst="roundRect">
            <a:avLst>
              <a:gd name="adj" fmla="val 5195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26411320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61EB8F-1DB3-4693-A30C-BF998DA6138B}"/>
              </a:ext>
            </a:extLst>
          </p:cNvPr>
          <p:cNvSpPr/>
          <p:nvPr/>
        </p:nvSpPr>
        <p:spPr>
          <a:xfrm>
            <a:off x="490726" y="2312335"/>
            <a:ext cx="11210544" cy="1682496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698500" dist="469900" dir="16200000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0AF8E03E-206C-4C55-A067-5E39B05D5C5C}"/>
              </a:ext>
            </a:extLst>
          </p:cNvPr>
          <p:cNvGrpSpPr/>
          <p:nvPr/>
        </p:nvGrpSpPr>
        <p:grpSpPr>
          <a:xfrm>
            <a:off x="644875" y="2394235"/>
            <a:ext cx="10902250" cy="1494051"/>
            <a:chOff x="1289750" y="5760019"/>
            <a:chExt cx="21804500" cy="2988102"/>
          </a:xfrm>
        </p:grpSpPr>
        <p:sp>
          <p:nvSpPr>
            <p:cNvPr id="13" name="Shape 1416">
              <a:extLst>
                <a:ext uri="{FF2B5EF4-FFF2-40B4-BE49-F238E27FC236}">
                  <a16:creationId xmlns:a16="http://schemas.microsoft.com/office/drawing/2014/main" id="{679762B7-2AD6-4554-A42E-24CF64AC07C6}"/>
                </a:ext>
              </a:extLst>
            </p:cNvPr>
            <p:cNvSpPr/>
            <p:nvPr/>
          </p:nvSpPr>
          <p:spPr>
            <a:xfrm>
              <a:off x="1289750" y="6968318"/>
              <a:ext cx="21804500" cy="571501"/>
            </a:xfrm>
            <a:prstGeom prst="roundRect">
              <a:avLst>
                <a:gd name="adj" fmla="val 50000"/>
              </a:avLst>
            </a:prstGeom>
            <a:solidFill>
              <a:srgbClr val="D7D8DE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17">
              <a:extLst>
                <a:ext uri="{FF2B5EF4-FFF2-40B4-BE49-F238E27FC236}">
                  <a16:creationId xmlns:a16="http://schemas.microsoft.com/office/drawing/2014/main" id="{CEACAD53-0DFE-4F05-98C1-42A12C58BAA3}"/>
                </a:ext>
              </a:extLst>
            </p:cNvPr>
            <p:cNvSpPr/>
            <p:nvPr/>
          </p:nvSpPr>
          <p:spPr>
            <a:xfrm>
              <a:off x="10234341" y="7067913"/>
              <a:ext cx="12764404" cy="3723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E690"/>
                </a:gs>
                <a:gs pos="100000">
                  <a:srgbClr val="0089E7"/>
                </a:gs>
              </a:gsLst>
              <a:lin ang="5400000"/>
            </a:gra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1418">
              <a:extLst>
                <a:ext uri="{FF2B5EF4-FFF2-40B4-BE49-F238E27FC236}">
                  <a16:creationId xmlns:a16="http://schemas.microsoft.com/office/drawing/2014/main" id="{4EDEF87A-5748-426E-97E0-6D816CDCE158}"/>
                </a:ext>
              </a:extLst>
            </p:cNvPr>
            <p:cNvSpPr/>
            <p:nvPr/>
          </p:nvSpPr>
          <p:spPr>
            <a:xfrm>
              <a:off x="1405670" y="7067913"/>
              <a:ext cx="11976555" cy="3723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96A9C2"/>
                </a:gs>
                <a:gs pos="100000">
                  <a:srgbClr val="83869C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4" name="Shape 1426">
              <a:extLst>
                <a:ext uri="{FF2B5EF4-FFF2-40B4-BE49-F238E27FC236}">
                  <a16:creationId xmlns:a16="http://schemas.microsoft.com/office/drawing/2014/main" id="{37DD1D71-4C07-4ACE-867B-E8EBF43FE329}"/>
                </a:ext>
              </a:extLst>
            </p:cNvPr>
            <p:cNvSpPr/>
            <p:nvPr/>
          </p:nvSpPr>
          <p:spPr>
            <a:xfrm>
              <a:off x="19938459" y="6357593"/>
              <a:ext cx="1792953" cy="1792954"/>
            </a:xfrm>
            <a:prstGeom prst="ellipse">
              <a:avLst/>
            </a:prstGeom>
            <a:gradFill flip="none" rotWithShape="1">
              <a:gsLst>
                <a:gs pos="0">
                  <a:srgbClr val="00E690"/>
                </a:gs>
                <a:gs pos="100000">
                  <a:srgbClr val="0089E7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5" name="Shape 1427">
              <a:extLst>
                <a:ext uri="{FF2B5EF4-FFF2-40B4-BE49-F238E27FC236}">
                  <a16:creationId xmlns:a16="http://schemas.microsoft.com/office/drawing/2014/main" id="{B9D20F5C-AFE1-4574-A0F6-F2248BEF19E7}"/>
                </a:ext>
              </a:extLst>
            </p:cNvPr>
            <p:cNvSpPr/>
            <p:nvPr/>
          </p:nvSpPr>
          <p:spPr>
            <a:xfrm>
              <a:off x="20021007" y="6440139"/>
              <a:ext cx="1627858" cy="1627860"/>
            </a:xfrm>
            <a:prstGeom prst="ellipse">
              <a:avLst/>
            </a:prstGeom>
            <a:solidFill>
              <a:srgbClr val="FFFFF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28">
              <a:extLst>
                <a:ext uri="{FF2B5EF4-FFF2-40B4-BE49-F238E27FC236}">
                  <a16:creationId xmlns:a16="http://schemas.microsoft.com/office/drawing/2014/main" id="{E7D3D7BA-1582-4A21-9AFC-1A88D127F1BB}"/>
                </a:ext>
              </a:extLst>
            </p:cNvPr>
            <p:cNvSpPr/>
            <p:nvPr/>
          </p:nvSpPr>
          <p:spPr>
            <a:xfrm>
              <a:off x="20155558" y="6574691"/>
              <a:ext cx="1358757" cy="1358756"/>
            </a:xfrm>
            <a:prstGeom prst="ellipse">
              <a:avLst/>
            </a:prstGeom>
            <a:solidFill>
              <a:srgbClr val="D7D8DE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4600"/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00" b="0" i="0" u="none" strike="noStrike" kern="0" cap="none" spc="0" normalizeH="0" baseline="0" noProof="0" dirty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27" name="Shape 1430">
              <a:extLst>
                <a:ext uri="{FF2B5EF4-FFF2-40B4-BE49-F238E27FC236}">
                  <a16:creationId xmlns:a16="http://schemas.microsoft.com/office/drawing/2014/main" id="{F3BD47D6-8977-4848-8ECF-FA95E4D3E872}"/>
                </a:ext>
              </a:extLst>
            </p:cNvPr>
            <p:cNvSpPr/>
            <p:nvPr/>
          </p:nvSpPr>
          <p:spPr>
            <a:xfrm>
              <a:off x="17946649" y="6067431"/>
              <a:ext cx="2373276" cy="2373278"/>
            </a:xfrm>
            <a:prstGeom prst="ellipse">
              <a:avLst/>
            </a:prstGeom>
            <a:gradFill flip="none" rotWithShape="1">
              <a:gsLst>
                <a:gs pos="0">
                  <a:srgbClr val="00E690"/>
                </a:gs>
                <a:gs pos="100000">
                  <a:srgbClr val="0089E7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8" name="Shape 1431">
              <a:extLst>
                <a:ext uri="{FF2B5EF4-FFF2-40B4-BE49-F238E27FC236}">
                  <a16:creationId xmlns:a16="http://schemas.microsoft.com/office/drawing/2014/main" id="{F5896114-7EEE-480C-AC22-19BE5024C60E}"/>
                </a:ext>
              </a:extLst>
            </p:cNvPr>
            <p:cNvSpPr/>
            <p:nvPr/>
          </p:nvSpPr>
          <p:spPr>
            <a:xfrm>
              <a:off x="18031660" y="6152442"/>
              <a:ext cx="2203254" cy="2203256"/>
            </a:xfrm>
            <a:prstGeom prst="ellipse">
              <a:avLst/>
            </a:prstGeom>
            <a:solidFill>
              <a:srgbClr val="FFFFF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1432">
              <a:extLst>
                <a:ext uri="{FF2B5EF4-FFF2-40B4-BE49-F238E27FC236}">
                  <a16:creationId xmlns:a16="http://schemas.microsoft.com/office/drawing/2014/main" id="{440E1C74-89FB-47BC-811E-85A9AEF32A60}"/>
                </a:ext>
              </a:extLst>
            </p:cNvPr>
            <p:cNvSpPr/>
            <p:nvPr/>
          </p:nvSpPr>
          <p:spPr>
            <a:xfrm>
              <a:off x="18213770" y="6334553"/>
              <a:ext cx="1839033" cy="1839033"/>
            </a:xfrm>
            <a:prstGeom prst="ellipse">
              <a:avLst/>
            </a:prstGeom>
            <a:solidFill>
              <a:srgbClr val="D7D8DE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6500"/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50" b="0" i="0" u="none" strike="noStrike" kern="0" cap="none" spc="0" normalizeH="0" baseline="0" noProof="0" dirty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30" name="Shape 1434">
              <a:extLst>
                <a:ext uri="{FF2B5EF4-FFF2-40B4-BE49-F238E27FC236}">
                  <a16:creationId xmlns:a16="http://schemas.microsoft.com/office/drawing/2014/main" id="{F295B0F3-7BED-4D92-936C-A56A4DB9F35F}"/>
                </a:ext>
              </a:extLst>
            </p:cNvPr>
            <p:cNvSpPr/>
            <p:nvPr/>
          </p:nvSpPr>
          <p:spPr>
            <a:xfrm>
              <a:off x="15330315" y="5760019"/>
              <a:ext cx="2988100" cy="2988102"/>
            </a:xfrm>
            <a:prstGeom prst="ellipse">
              <a:avLst/>
            </a:prstGeom>
            <a:gradFill flip="none" rotWithShape="1">
              <a:gsLst>
                <a:gs pos="0">
                  <a:srgbClr val="00E690"/>
                </a:gs>
                <a:gs pos="100000">
                  <a:srgbClr val="0089E7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2" name="Shape 1435">
              <a:extLst>
                <a:ext uri="{FF2B5EF4-FFF2-40B4-BE49-F238E27FC236}">
                  <a16:creationId xmlns:a16="http://schemas.microsoft.com/office/drawing/2014/main" id="{231E8C53-7D12-45AD-A418-FFDC99B7379F}"/>
                </a:ext>
              </a:extLst>
            </p:cNvPr>
            <p:cNvSpPr/>
            <p:nvPr/>
          </p:nvSpPr>
          <p:spPr>
            <a:xfrm>
              <a:off x="15410381" y="5840085"/>
              <a:ext cx="2827968" cy="2827970"/>
            </a:xfrm>
            <a:prstGeom prst="ellipse">
              <a:avLst/>
            </a:prstGeom>
            <a:solidFill>
              <a:srgbClr val="FFFFF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Shape 1436">
              <a:extLst>
                <a:ext uri="{FF2B5EF4-FFF2-40B4-BE49-F238E27FC236}">
                  <a16:creationId xmlns:a16="http://schemas.microsoft.com/office/drawing/2014/main" id="{A70CAB9F-1B82-4401-9A6A-C9FF2ABF3C44}"/>
                </a:ext>
              </a:extLst>
            </p:cNvPr>
            <p:cNvSpPr/>
            <p:nvPr/>
          </p:nvSpPr>
          <p:spPr>
            <a:xfrm>
              <a:off x="15644128" y="6073832"/>
              <a:ext cx="2360474" cy="2360475"/>
            </a:xfrm>
            <a:prstGeom prst="ellipse">
              <a:avLst/>
            </a:prstGeom>
            <a:solidFill>
              <a:srgbClr val="D7D8DE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8000"/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34" name="Shape 1439">
              <a:extLst>
                <a:ext uri="{FF2B5EF4-FFF2-40B4-BE49-F238E27FC236}">
                  <a16:creationId xmlns:a16="http://schemas.microsoft.com/office/drawing/2014/main" id="{BF7DF339-E843-4BA8-B55E-938FCB74CB73}"/>
                </a:ext>
              </a:extLst>
            </p:cNvPr>
            <p:cNvSpPr/>
            <p:nvPr/>
          </p:nvSpPr>
          <p:spPr>
            <a:xfrm>
              <a:off x="2651898" y="6357593"/>
              <a:ext cx="1792953" cy="1792954"/>
            </a:xfrm>
            <a:prstGeom prst="ellipse">
              <a:avLst/>
            </a:prstGeom>
            <a:gradFill>
              <a:gsLst>
                <a:gs pos="0">
                  <a:srgbClr val="96A9C2"/>
                </a:gs>
                <a:gs pos="100000">
                  <a:srgbClr val="83869C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5" name="Shape 1440">
              <a:extLst>
                <a:ext uri="{FF2B5EF4-FFF2-40B4-BE49-F238E27FC236}">
                  <a16:creationId xmlns:a16="http://schemas.microsoft.com/office/drawing/2014/main" id="{E0DA25F8-B2EA-4346-AB7F-20D36A67ACA5}"/>
                </a:ext>
              </a:extLst>
            </p:cNvPr>
            <p:cNvSpPr/>
            <p:nvPr/>
          </p:nvSpPr>
          <p:spPr>
            <a:xfrm>
              <a:off x="2734446" y="6440139"/>
              <a:ext cx="1627858" cy="1627860"/>
            </a:xfrm>
            <a:prstGeom prst="ellipse">
              <a:avLst/>
            </a:prstGeom>
            <a:solidFill>
              <a:srgbClr val="FFFFF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6" name="Shape 1441">
              <a:extLst>
                <a:ext uri="{FF2B5EF4-FFF2-40B4-BE49-F238E27FC236}">
                  <a16:creationId xmlns:a16="http://schemas.microsoft.com/office/drawing/2014/main" id="{117280DE-843E-451C-8D25-B774CEF9C274}"/>
                </a:ext>
              </a:extLst>
            </p:cNvPr>
            <p:cNvSpPr/>
            <p:nvPr/>
          </p:nvSpPr>
          <p:spPr>
            <a:xfrm>
              <a:off x="2868997" y="6574691"/>
              <a:ext cx="1358757" cy="1358756"/>
            </a:xfrm>
            <a:prstGeom prst="ellipse">
              <a:avLst/>
            </a:prstGeom>
            <a:solidFill>
              <a:srgbClr val="D7D8DE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4600"/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00" b="0" i="0" u="none" strike="noStrike" kern="0" cap="none" spc="0" normalizeH="0" baseline="0" noProof="0" dirty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37" name="Shape 1443">
              <a:extLst>
                <a:ext uri="{FF2B5EF4-FFF2-40B4-BE49-F238E27FC236}">
                  <a16:creationId xmlns:a16="http://schemas.microsoft.com/office/drawing/2014/main" id="{BC6EB51F-CED1-42A2-BF4C-0A8E3C417784}"/>
                </a:ext>
              </a:extLst>
            </p:cNvPr>
            <p:cNvSpPr/>
            <p:nvPr/>
          </p:nvSpPr>
          <p:spPr>
            <a:xfrm>
              <a:off x="4068579" y="6067432"/>
              <a:ext cx="2373277" cy="2373277"/>
            </a:xfrm>
            <a:prstGeom prst="ellipse">
              <a:avLst/>
            </a:prstGeom>
            <a:gradFill>
              <a:gsLst>
                <a:gs pos="0">
                  <a:srgbClr val="96A9C2"/>
                </a:gs>
                <a:gs pos="100000">
                  <a:srgbClr val="83869C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8" name="Shape 1444">
              <a:extLst>
                <a:ext uri="{FF2B5EF4-FFF2-40B4-BE49-F238E27FC236}">
                  <a16:creationId xmlns:a16="http://schemas.microsoft.com/office/drawing/2014/main" id="{811DA45D-0325-412D-8276-8DC416C628B2}"/>
                </a:ext>
              </a:extLst>
            </p:cNvPr>
            <p:cNvSpPr/>
            <p:nvPr/>
          </p:nvSpPr>
          <p:spPr>
            <a:xfrm>
              <a:off x="4153590" y="6152443"/>
              <a:ext cx="2203255" cy="2203254"/>
            </a:xfrm>
            <a:prstGeom prst="ellipse">
              <a:avLst/>
            </a:prstGeom>
            <a:solidFill>
              <a:srgbClr val="FFFFF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9" name="Shape 1445">
              <a:extLst>
                <a:ext uri="{FF2B5EF4-FFF2-40B4-BE49-F238E27FC236}">
                  <a16:creationId xmlns:a16="http://schemas.microsoft.com/office/drawing/2014/main" id="{24447B61-D3DC-4F0A-9155-3F22E48EF062}"/>
                </a:ext>
              </a:extLst>
            </p:cNvPr>
            <p:cNvSpPr/>
            <p:nvPr/>
          </p:nvSpPr>
          <p:spPr>
            <a:xfrm>
              <a:off x="4335700" y="6334553"/>
              <a:ext cx="1839032" cy="1839033"/>
            </a:xfrm>
            <a:prstGeom prst="ellipse">
              <a:avLst/>
            </a:prstGeom>
            <a:solidFill>
              <a:srgbClr val="D7D8DE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6500"/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50" b="0" i="0" u="none" strike="noStrike" kern="0" cap="none" spc="0" normalizeH="0" baseline="0" noProof="0" dirty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40" name="Shape 1447">
              <a:extLst>
                <a:ext uri="{FF2B5EF4-FFF2-40B4-BE49-F238E27FC236}">
                  <a16:creationId xmlns:a16="http://schemas.microsoft.com/office/drawing/2014/main" id="{53B5123F-5B3E-4863-B91B-3F3BFADA3D0E}"/>
                </a:ext>
              </a:extLst>
            </p:cNvPr>
            <p:cNvSpPr/>
            <p:nvPr/>
          </p:nvSpPr>
          <p:spPr>
            <a:xfrm>
              <a:off x="6065585" y="5760020"/>
              <a:ext cx="2988102" cy="2988101"/>
            </a:xfrm>
            <a:prstGeom prst="ellipse">
              <a:avLst/>
            </a:prstGeom>
            <a:gradFill>
              <a:gsLst>
                <a:gs pos="0">
                  <a:srgbClr val="96A9C2"/>
                </a:gs>
                <a:gs pos="100000">
                  <a:srgbClr val="83869C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41" name="Shape 1448">
              <a:extLst>
                <a:ext uri="{FF2B5EF4-FFF2-40B4-BE49-F238E27FC236}">
                  <a16:creationId xmlns:a16="http://schemas.microsoft.com/office/drawing/2014/main" id="{D0266526-1112-44E5-AB54-A1BD74C0691F}"/>
                </a:ext>
              </a:extLst>
            </p:cNvPr>
            <p:cNvSpPr/>
            <p:nvPr/>
          </p:nvSpPr>
          <p:spPr>
            <a:xfrm>
              <a:off x="6145651" y="5840086"/>
              <a:ext cx="2827970" cy="2827969"/>
            </a:xfrm>
            <a:prstGeom prst="ellipse">
              <a:avLst/>
            </a:prstGeom>
            <a:solidFill>
              <a:srgbClr val="FFFFF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42" name="Shape 1449">
              <a:extLst>
                <a:ext uri="{FF2B5EF4-FFF2-40B4-BE49-F238E27FC236}">
                  <a16:creationId xmlns:a16="http://schemas.microsoft.com/office/drawing/2014/main" id="{7E84E720-E050-43CB-8767-C10DD1BF96D1}"/>
                </a:ext>
              </a:extLst>
            </p:cNvPr>
            <p:cNvSpPr/>
            <p:nvPr/>
          </p:nvSpPr>
          <p:spPr>
            <a:xfrm>
              <a:off x="6379398" y="6073833"/>
              <a:ext cx="2360475" cy="2360475"/>
            </a:xfrm>
            <a:prstGeom prst="ellipse">
              <a:avLst/>
            </a:prstGeom>
            <a:solidFill>
              <a:srgbClr val="D7D8DE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8000"/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58CB7A32-538A-4968-A8E8-87DC85B8B7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0057" y="6566684"/>
              <a:ext cx="1375539" cy="1374158"/>
            </a:xfrm>
            <a:custGeom>
              <a:avLst/>
              <a:gdLst>
                <a:gd name="T0" fmla="*/ 519 w 519"/>
                <a:gd name="T1" fmla="*/ 281 h 518"/>
                <a:gd name="T2" fmla="*/ 443 w 519"/>
                <a:gd name="T3" fmla="*/ 323 h 518"/>
                <a:gd name="T4" fmla="*/ 468 w 519"/>
                <a:gd name="T5" fmla="*/ 407 h 518"/>
                <a:gd name="T6" fmla="*/ 404 w 519"/>
                <a:gd name="T7" fmla="*/ 468 h 518"/>
                <a:gd name="T8" fmla="*/ 323 w 519"/>
                <a:gd name="T9" fmla="*/ 442 h 518"/>
                <a:gd name="T10" fmla="*/ 282 w 519"/>
                <a:gd name="T11" fmla="*/ 518 h 518"/>
                <a:gd name="T12" fmla="*/ 206 w 519"/>
                <a:gd name="T13" fmla="*/ 492 h 518"/>
                <a:gd name="T14" fmla="*/ 133 w 519"/>
                <a:gd name="T15" fmla="*/ 462 h 518"/>
                <a:gd name="T16" fmla="*/ 61 w 519"/>
                <a:gd name="T17" fmla="*/ 427 h 518"/>
                <a:gd name="T18" fmla="*/ 84 w 519"/>
                <a:gd name="T19" fmla="*/ 344 h 518"/>
                <a:gd name="T20" fmla="*/ 8 w 519"/>
                <a:gd name="T21" fmla="*/ 302 h 518"/>
                <a:gd name="T22" fmla="*/ 8 w 519"/>
                <a:gd name="T23" fmla="*/ 217 h 518"/>
                <a:gd name="T24" fmla="*/ 84 w 519"/>
                <a:gd name="T25" fmla="*/ 174 h 518"/>
                <a:gd name="T26" fmla="*/ 61 w 519"/>
                <a:gd name="T27" fmla="*/ 91 h 518"/>
                <a:gd name="T28" fmla="*/ 133 w 519"/>
                <a:gd name="T29" fmla="*/ 57 h 518"/>
                <a:gd name="T30" fmla="*/ 206 w 519"/>
                <a:gd name="T31" fmla="*/ 26 h 518"/>
                <a:gd name="T32" fmla="*/ 282 w 519"/>
                <a:gd name="T33" fmla="*/ 0 h 518"/>
                <a:gd name="T34" fmla="*/ 323 w 519"/>
                <a:gd name="T35" fmla="*/ 76 h 518"/>
                <a:gd name="T36" fmla="*/ 404 w 519"/>
                <a:gd name="T37" fmla="*/ 51 h 518"/>
                <a:gd name="T38" fmla="*/ 468 w 519"/>
                <a:gd name="T39" fmla="*/ 111 h 518"/>
                <a:gd name="T40" fmla="*/ 443 w 519"/>
                <a:gd name="T41" fmla="*/ 195 h 518"/>
                <a:gd name="T42" fmla="*/ 486 w 519"/>
                <a:gd name="T43" fmla="*/ 281 h 518"/>
                <a:gd name="T44" fmla="*/ 412 w 519"/>
                <a:gd name="T45" fmla="*/ 207 h 518"/>
                <a:gd name="T46" fmla="*/ 436 w 519"/>
                <a:gd name="T47" fmla="*/ 114 h 518"/>
                <a:gd name="T48" fmla="*/ 345 w 519"/>
                <a:gd name="T49" fmla="*/ 116 h 518"/>
                <a:gd name="T50" fmla="*/ 292 w 519"/>
                <a:gd name="T51" fmla="*/ 82 h 518"/>
                <a:gd name="T52" fmla="*/ 227 w 519"/>
                <a:gd name="T53" fmla="*/ 82 h 518"/>
                <a:gd name="T54" fmla="*/ 175 w 519"/>
                <a:gd name="T55" fmla="*/ 116 h 518"/>
                <a:gd name="T56" fmla="*/ 83 w 519"/>
                <a:gd name="T57" fmla="*/ 114 h 518"/>
                <a:gd name="T58" fmla="*/ 107 w 519"/>
                <a:gd name="T59" fmla="*/ 207 h 518"/>
                <a:gd name="T60" fmla="*/ 33 w 519"/>
                <a:gd name="T61" fmla="*/ 281 h 518"/>
                <a:gd name="T62" fmla="*/ 114 w 519"/>
                <a:gd name="T63" fmla="*/ 330 h 518"/>
                <a:gd name="T64" fmla="*/ 115 w 519"/>
                <a:gd name="T65" fmla="*/ 435 h 518"/>
                <a:gd name="T66" fmla="*/ 189 w 519"/>
                <a:gd name="T67" fmla="*/ 405 h 518"/>
                <a:gd name="T68" fmla="*/ 237 w 519"/>
                <a:gd name="T69" fmla="*/ 486 h 518"/>
                <a:gd name="T70" fmla="*/ 312 w 519"/>
                <a:gd name="T71" fmla="*/ 412 h 518"/>
                <a:gd name="T72" fmla="*/ 362 w 519"/>
                <a:gd name="T73" fmla="*/ 407 h 518"/>
                <a:gd name="T74" fmla="*/ 407 w 519"/>
                <a:gd name="T75" fmla="*/ 361 h 518"/>
                <a:gd name="T76" fmla="*/ 437 w 519"/>
                <a:gd name="T77" fmla="*/ 292 h 518"/>
                <a:gd name="T78" fmla="*/ 340 w 519"/>
                <a:gd name="T79" fmla="*/ 339 h 518"/>
                <a:gd name="T80" fmla="*/ 146 w 519"/>
                <a:gd name="T81" fmla="*/ 259 h 518"/>
                <a:gd name="T82" fmla="*/ 340 w 519"/>
                <a:gd name="T83" fmla="*/ 179 h 518"/>
                <a:gd name="T84" fmla="*/ 330 w 519"/>
                <a:gd name="T85" fmla="*/ 189 h 518"/>
                <a:gd name="T86" fmla="*/ 160 w 519"/>
                <a:gd name="T87" fmla="*/ 259 h 518"/>
                <a:gd name="T88" fmla="*/ 330 w 519"/>
                <a:gd name="T89" fmla="*/ 330 h 518"/>
                <a:gd name="T90" fmla="*/ 306 w 519"/>
                <a:gd name="T91" fmla="*/ 305 h 518"/>
                <a:gd name="T92" fmla="*/ 195 w 519"/>
                <a:gd name="T93" fmla="*/ 259 h 518"/>
                <a:gd name="T94" fmla="*/ 306 w 519"/>
                <a:gd name="T95" fmla="*/ 214 h 518"/>
                <a:gd name="T96" fmla="*/ 294 w 519"/>
                <a:gd name="T97" fmla="*/ 225 h 518"/>
                <a:gd name="T98" fmla="*/ 211 w 519"/>
                <a:gd name="T99" fmla="*/ 259 h 518"/>
                <a:gd name="T100" fmla="*/ 294 w 519"/>
                <a:gd name="T101" fmla="*/ 29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19" h="518">
                  <a:moveTo>
                    <a:pt x="511" y="217"/>
                  </a:moveTo>
                  <a:cubicBezTo>
                    <a:pt x="516" y="223"/>
                    <a:pt x="519" y="229"/>
                    <a:pt x="519" y="237"/>
                  </a:cubicBezTo>
                  <a:cubicBezTo>
                    <a:pt x="519" y="281"/>
                    <a:pt x="519" y="281"/>
                    <a:pt x="519" y="281"/>
                  </a:cubicBezTo>
                  <a:cubicBezTo>
                    <a:pt x="519" y="289"/>
                    <a:pt x="516" y="296"/>
                    <a:pt x="511" y="302"/>
                  </a:cubicBezTo>
                  <a:cubicBezTo>
                    <a:pt x="506" y="308"/>
                    <a:pt x="500" y="311"/>
                    <a:pt x="492" y="313"/>
                  </a:cubicBezTo>
                  <a:cubicBezTo>
                    <a:pt x="443" y="323"/>
                    <a:pt x="443" y="323"/>
                    <a:pt x="443" y="323"/>
                  </a:cubicBezTo>
                  <a:cubicBezTo>
                    <a:pt x="441" y="330"/>
                    <a:pt x="438" y="337"/>
                    <a:pt x="435" y="344"/>
                  </a:cubicBezTo>
                  <a:cubicBezTo>
                    <a:pt x="462" y="386"/>
                    <a:pt x="462" y="386"/>
                    <a:pt x="462" y="386"/>
                  </a:cubicBezTo>
                  <a:cubicBezTo>
                    <a:pt x="467" y="392"/>
                    <a:pt x="469" y="400"/>
                    <a:pt x="468" y="407"/>
                  </a:cubicBezTo>
                  <a:cubicBezTo>
                    <a:pt x="467" y="415"/>
                    <a:pt x="464" y="422"/>
                    <a:pt x="458" y="427"/>
                  </a:cubicBezTo>
                  <a:cubicBezTo>
                    <a:pt x="428" y="458"/>
                    <a:pt x="428" y="458"/>
                    <a:pt x="428" y="458"/>
                  </a:cubicBezTo>
                  <a:cubicBezTo>
                    <a:pt x="421" y="464"/>
                    <a:pt x="413" y="468"/>
                    <a:pt x="404" y="468"/>
                  </a:cubicBezTo>
                  <a:cubicBezTo>
                    <a:pt x="398" y="468"/>
                    <a:pt x="392" y="466"/>
                    <a:pt x="386" y="462"/>
                  </a:cubicBezTo>
                  <a:cubicBezTo>
                    <a:pt x="345" y="434"/>
                    <a:pt x="345" y="434"/>
                    <a:pt x="345" y="434"/>
                  </a:cubicBezTo>
                  <a:cubicBezTo>
                    <a:pt x="337" y="438"/>
                    <a:pt x="330" y="440"/>
                    <a:pt x="323" y="442"/>
                  </a:cubicBezTo>
                  <a:cubicBezTo>
                    <a:pt x="313" y="492"/>
                    <a:pt x="313" y="492"/>
                    <a:pt x="313" y="492"/>
                  </a:cubicBezTo>
                  <a:cubicBezTo>
                    <a:pt x="312" y="499"/>
                    <a:pt x="308" y="506"/>
                    <a:pt x="302" y="511"/>
                  </a:cubicBezTo>
                  <a:cubicBezTo>
                    <a:pt x="296" y="516"/>
                    <a:pt x="289" y="518"/>
                    <a:pt x="282" y="518"/>
                  </a:cubicBezTo>
                  <a:cubicBezTo>
                    <a:pt x="237" y="518"/>
                    <a:pt x="237" y="518"/>
                    <a:pt x="237" y="518"/>
                  </a:cubicBezTo>
                  <a:cubicBezTo>
                    <a:pt x="230" y="518"/>
                    <a:pt x="223" y="516"/>
                    <a:pt x="217" y="511"/>
                  </a:cubicBezTo>
                  <a:cubicBezTo>
                    <a:pt x="211" y="507"/>
                    <a:pt x="207" y="500"/>
                    <a:pt x="206" y="492"/>
                  </a:cubicBezTo>
                  <a:cubicBezTo>
                    <a:pt x="196" y="442"/>
                    <a:pt x="196" y="442"/>
                    <a:pt x="196" y="442"/>
                  </a:cubicBezTo>
                  <a:cubicBezTo>
                    <a:pt x="189" y="440"/>
                    <a:pt x="182" y="438"/>
                    <a:pt x="175" y="434"/>
                  </a:cubicBezTo>
                  <a:cubicBezTo>
                    <a:pt x="133" y="462"/>
                    <a:pt x="133" y="462"/>
                    <a:pt x="133" y="462"/>
                  </a:cubicBezTo>
                  <a:cubicBezTo>
                    <a:pt x="128" y="466"/>
                    <a:pt x="122" y="468"/>
                    <a:pt x="115" y="468"/>
                  </a:cubicBezTo>
                  <a:cubicBezTo>
                    <a:pt x="106" y="468"/>
                    <a:pt x="98" y="464"/>
                    <a:pt x="92" y="458"/>
                  </a:cubicBezTo>
                  <a:cubicBezTo>
                    <a:pt x="61" y="427"/>
                    <a:pt x="61" y="427"/>
                    <a:pt x="61" y="427"/>
                  </a:cubicBezTo>
                  <a:cubicBezTo>
                    <a:pt x="56" y="422"/>
                    <a:pt x="53" y="415"/>
                    <a:pt x="52" y="407"/>
                  </a:cubicBezTo>
                  <a:cubicBezTo>
                    <a:pt x="51" y="400"/>
                    <a:pt x="52" y="392"/>
                    <a:pt x="57" y="386"/>
                  </a:cubicBezTo>
                  <a:cubicBezTo>
                    <a:pt x="84" y="344"/>
                    <a:pt x="84" y="344"/>
                    <a:pt x="84" y="344"/>
                  </a:cubicBezTo>
                  <a:cubicBezTo>
                    <a:pt x="81" y="337"/>
                    <a:pt x="78" y="330"/>
                    <a:pt x="76" y="323"/>
                  </a:cubicBezTo>
                  <a:cubicBezTo>
                    <a:pt x="27" y="313"/>
                    <a:pt x="27" y="313"/>
                    <a:pt x="27" y="313"/>
                  </a:cubicBezTo>
                  <a:cubicBezTo>
                    <a:pt x="19" y="311"/>
                    <a:pt x="13" y="308"/>
                    <a:pt x="8" y="302"/>
                  </a:cubicBezTo>
                  <a:cubicBezTo>
                    <a:pt x="3" y="296"/>
                    <a:pt x="0" y="289"/>
                    <a:pt x="0" y="281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29"/>
                    <a:pt x="3" y="223"/>
                    <a:pt x="8" y="217"/>
                  </a:cubicBezTo>
                  <a:cubicBezTo>
                    <a:pt x="13" y="211"/>
                    <a:pt x="19" y="207"/>
                    <a:pt x="27" y="206"/>
                  </a:cubicBezTo>
                  <a:cubicBezTo>
                    <a:pt x="76" y="195"/>
                    <a:pt x="76" y="195"/>
                    <a:pt x="76" y="195"/>
                  </a:cubicBezTo>
                  <a:cubicBezTo>
                    <a:pt x="78" y="189"/>
                    <a:pt x="81" y="182"/>
                    <a:pt x="84" y="174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2" y="126"/>
                    <a:pt x="51" y="119"/>
                    <a:pt x="52" y="111"/>
                  </a:cubicBezTo>
                  <a:cubicBezTo>
                    <a:pt x="53" y="103"/>
                    <a:pt x="56" y="97"/>
                    <a:pt x="61" y="91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8" y="54"/>
                    <a:pt x="106" y="51"/>
                    <a:pt x="115" y="51"/>
                  </a:cubicBezTo>
                  <a:cubicBezTo>
                    <a:pt x="122" y="51"/>
                    <a:pt x="128" y="53"/>
                    <a:pt x="133" y="57"/>
                  </a:cubicBezTo>
                  <a:cubicBezTo>
                    <a:pt x="175" y="84"/>
                    <a:pt x="175" y="84"/>
                    <a:pt x="175" y="84"/>
                  </a:cubicBezTo>
                  <a:cubicBezTo>
                    <a:pt x="182" y="81"/>
                    <a:pt x="189" y="78"/>
                    <a:pt x="196" y="76"/>
                  </a:cubicBezTo>
                  <a:cubicBezTo>
                    <a:pt x="206" y="26"/>
                    <a:pt x="206" y="26"/>
                    <a:pt x="206" y="26"/>
                  </a:cubicBezTo>
                  <a:cubicBezTo>
                    <a:pt x="207" y="19"/>
                    <a:pt x="211" y="13"/>
                    <a:pt x="217" y="8"/>
                  </a:cubicBezTo>
                  <a:cubicBezTo>
                    <a:pt x="223" y="3"/>
                    <a:pt x="230" y="0"/>
                    <a:pt x="237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9" y="0"/>
                    <a:pt x="296" y="3"/>
                    <a:pt x="302" y="8"/>
                  </a:cubicBezTo>
                  <a:cubicBezTo>
                    <a:pt x="308" y="13"/>
                    <a:pt x="312" y="19"/>
                    <a:pt x="313" y="26"/>
                  </a:cubicBezTo>
                  <a:cubicBezTo>
                    <a:pt x="323" y="76"/>
                    <a:pt x="323" y="76"/>
                    <a:pt x="323" y="76"/>
                  </a:cubicBezTo>
                  <a:cubicBezTo>
                    <a:pt x="330" y="78"/>
                    <a:pt x="337" y="81"/>
                    <a:pt x="345" y="84"/>
                  </a:cubicBezTo>
                  <a:cubicBezTo>
                    <a:pt x="386" y="57"/>
                    <a:pt x="386" y="57"/>
                    <a:pt x="386" y="57"/>
                  </a:cubicBezTo>
                  <a:cubicBezTo>
                    <a:pt x="392" y="53"/>
                    <a:pt x="398" y="51"/>
                    <a:pt x="404" y="51"/>
                  </a:cubicBezTo>
                  <a:cubicBezTo>
                    <a:pt x="413" y="51"/>
                    <a:pt x="421" y="54"/>
                    <a:pt x="428" y="61"/>
                  </a:cubicBezTo>
                  <a:cubicBezTo>
                    <a:pt x="458" y="91"/>
                    <a:pt x="458" y="91"/>
                    <a:pt x="458" y="91"/>
                  </a:cubicBezTo>
                  <a:cubicBezTo>
                    <a:pt x="464" y="97"/>
                    <a:pt x="467" y="103"/>
                    <a:pt x="468" y="111"/>
                  </a:cubicBezTo>
                  <a:cubicBezTo>
                    <a:pt x="469" y="119"/>
                    <a:pt x="467" y="126"/>
                    <a:pt x="462" y="133"/>
                  </a:cubicBezTo>
                  <a:cubicBezTo>
                    <a:pt x="435" y="174"/>
                    <a:pt x="435" y="174"/>
                    <a:pt x="435" y="174"/>
                  </a:cubicBezTo>
                  <a:cubicBezTo>
                    <a:pt x="438" y="182"/>
                    <a:pt x="441" y="189"/>
                    <a:pt x="443" y="195"/>
                  </a:cubicBezTo>
                  <a:cubicBezTo>
                    <a:pt x="492" y="206"/>
                    <a:pt x="492" y="206"/>
                    <a:pt x="492" y="206"/>
                  </a:cubicBezTo>
                  <a:cubicBezTo>
                    <a:pt x="500" y="207"/>
                    <a:pt x="506" y="211"/>
                    <a:pt x="511" y="217"/>
                  </a:cubicBezTo>
                  <a:close/>
                  <a:moveTo>
                    <a:pt x="486" y="281"/>
                  </a:moveTo>
                  <a:cubicBezTo>
                    <a:pt x="486" y="237"/>
                    <a:pt x="486" y="237"/>
                    <a:pt x="486" y="237"/>
                  </a:cubicBezTo>
                  <a:cubicBezTo>
                    <a:pt x="437" y="227"/>
                    <a:pt x="437" y="227"/>
                    <a:pt x="437" y="227"/>
                  </a:cubicBezTo>
                  <a:cubicBezTo>
                    <a:pt x="425" y="225"/>
                    <a:pt x="417" y="218"/>
                    <a:pt x="412" y="207"/>
                  </a:cubicBezTo>
                  <a:cubicBezTo>
                    <a:pt x="410" y="200"/>
                    <a:pt x="408" y="194"/>
                    <a:pt x="405" y="188"/>
                  </a:cubicBezTo>
                  <a:cubicBezTo>
                    <a:pt x="400" y="178"/>
                    <a:pt x="401" y="167"/>
                    <a:pt x="407" y="157"/>
                  </a:cubicBezTo>
                  <a:cubicBezTo>
                    <a:pt x="436" y="114"/>
                    <a:pt x="436" y="114"/>
                    <a:pt x="436" y="114"/>
                  </a:cubicBezTo>
                  <a:cubicBezTo>
                    <a:pt x="404" y="83"/>
                    <a:pt x="404" y="83"/>
                    <a:pt x="404" y="83"/>
                  </a:cubicBezTo>
                  <a:cubicBezTo>
                    <a:pt x="362" y="111"/>
                    <a:pt x="362" y="111"/>
                    <a:pt x="362" y="111"/>
                  </a:cubicBezTo>
                  <a:cubicBezTo>
                    <a:pt x="356" y="115"/>
                    <a:pt x="351" y="116"/>
                    <a:pt x="345" y="116"/>
                  </a:cubicBezTo>
                  <a:cubicBezTo>
                    <a:pt x="339" y="116"/>
                    <a:pt x="335" y="115"/>
                    <a:pt x="330" y="113"/>
                  </a:cubicBezTo>
                  <a:cubicBezTo>
                    <a:pt x="324" y="111"/>
                    <a:pt x="318" y="108"/>
                    <a:pt x="312" y="106"/>
                  </a:cubicBezTo>
                  <a:cubicBezTo>
                    <a:pt x="301" y="102"/>
                    <a:pt x="294" y="94"/>
                    <a:pt x="292" y="82"/>
                  </a:cubicBezTo>
                  <a:cubicBezTo>
                    <a:pt x="282" y="32"/>
                    <a:pt x="282" y="32"/>
                    <a:pt x="282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5" y="94"/>
                    <a:pt x="218" y="102"/>
                    <a:pt x="207" y="106"/>
                  </a:cubicBezTo>
                  <a:cubicBezTo>
                    <a:pt x="201" y="108"/>
                    <a:pt x="195" y="111"/>
                    <a:pt x="189" y="113"/>
                  </a:cubicBezTo>
                  <a:cubicBezTo>
                    <a:pt x="185" y="115"/>
                    <a:pt x="180" y="116"/>
                    <a:pt x="175" y="116"/>
                  </a:cubicBezTo>
                  <a:cubicBezTo>
                    <a:pt x="169" y="116"/>
                    <a:pt x="163" y="115"/>
                    <a:pt x="157" y="111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19" y="167"/>
                    <a:pt x="119" y="178"/>
                    <a:pt x="114" y="188"/>
                  </a:cubicBezTo>
                  <a:cubicBezTo>
                    <a:pt x="111" y="194"/>
                    <a:pt x="109" y="200"/>
                    <a:pt x="107" y="207"/>
                  </a:cubicBezTo>
                  <a:cubicBezTo>
                    <a:pt x="103" y="218"/>
                    <a:pt x="95" y="225"/>
                    <a:pt x="82" y="227"/>
                  </a:cubicBezTo>
                  <a:cubicBezTo>
                    <a:pt x="33" y="237"/>
                    <a:pt x="33" y="237"/>
                    <a:pt x="33" y="237"/>
                  </a:cubicBezTo>
                  <a:cubicBezTo>
                    <a:pt x="33" y="281"/>
                    <a:pt x="33" y="281"/>
                    <a:pt x="33" y="281"/>
                  </a:cubicBezTo>
                  <a:cubicBezTo>
                    <a:pt x="82" y="292"/>
                    <a:pt x="82" y="292"/>
                    <a:pt x="82" y="292"/>
                  </a:cubicBezTo>
                  <a:cubicBezTo>
                    <a:pt x="95" y="294"/>
                    <a:pt x="103" y="300"/>
                    <a:pt x="107" y="312"/>
                  </a:cubicBezTo>
                  <a:cubicBezTo>
                    <a:pt x="109" y="318"/>
                    <a:pt x="111" y="324"/>
                    <a:pt x="114" y="330"/>
                  </a:cubicBezTo>
                  <a:cubicBezTo>
                    <a:pt x="119" y="341"/>
                    <a:pt x="119" y="351"/>
                    <a:pt x="112" y="361"/>
                  </a:cubicBezTo>
                  <a:cubicBezTo>
                    <a:pt x="83" y="404"/>
                    <a:pt x="83" y="404"/>
                    <a:pt x="83" y="404"/>
                  </a:cubicBezTo>
                  <a:cubicBezTo>
                    <a:pt x="115" y="435"/>
                    <a:pt x="115" y="435"/>
                    <a:pt x="115" y="435"/>
                  </a:cubicBezTo>
                  <a:cubicBezTo>
                    <a:pt x="157" y="407"/>
                    <a:pt x="157" y="407"/>
                    <a:pt x="157" y="407"/>
                  </a:cubicBezTo>
                  <a:cubicBezTo>
                    <a:pt x="163" y="404"/>
                    <a:pt x="169" y="402"/>
                    <a:pt x="175" y="402"/>
                  </a:cubicBezTo>
                  <a:cubicBezTo>
                    <a:pt x="180" y="402"/>
                    <a:pt x="185" y="403"/>
                    <a:pt x="189" y="405"/>
                  </a:cubicBezTo>
                  <a:cubicBezTo>
                    <a:pt x="195" y="408"/>
                    <a:pt x="201" y="410"/>
                    <a:pt x="207" y="412"/>
                  </a:cubicBezTo>
                  <a:cubicBezTo>
                    <a:pt x="218" y="416"/>
                    <a:pt x="225" y="424"/>
                    <a:pt x="227" y="436"/>
                  </a:cubicBezTo>
                  <a:cubicBezTo>
                    <a:pt x="237" y="486"/>
                    <a:pt x="237" y="486"/>
                    <a:pt x="237" y="486"/>
                  </a:cubicBezTo>
                  <a:cubicBezTo>
                    <a:pt x="282" y="486"/>
                    <a:pt x="282" y="486"/>
                    <a:pt x="282" y="486"/>
                  </a:cubicBezTo>
                  <a:cubicBezTo>
                    <a:pt x="292" y="436"/>
                    <a:pt x="292" y="436"/>
                    <a:pt x="292" y="436"/>
                  </a:cubicBezTo>
                  <a:cubicBezTo>
                    <a:pt x="294" y="424"/>
                    <a:pt x="301" y="416"/>
                    <a:pt x="312" y="412"/>
                  </a:cubicBezTo>
                  <a:cubicBezTo>
                    <a:pt x="318" y="410"/>
                    <a:pt x="324" y="408"/>
                    <a:pt x="330" y="405"/>
                  </a:cubicBezTo>
                  <a:cubicBezTo>
                    <a:pt x="335" y="403"/>
                    <a:pt x="339" y="402"/>
                    <a:pt x="345" y="402"/>
                  </a:cubicBezTo>
                  <a:cubicBezTo>
                    <a:pt x="351" y="402"/>
                    <a:pt x="356" y="404"/>
                    <a:pt x="362" y="407"/>
                  </a:cubicBezTo>
                  <a:cubicBezTo>
                    <a:pt x="404" y="435"/>
                    <a:pt x="404" y="435"/>
                    <a:pt x="404" y="435"/>
                  </a:cubicBezTo>
                  <a:cubicBezTo>
                    <a:pt x="436" y="404"/>
                    <a:pt x="436" y="404"/>
                    <a:pt x="436" y="404"/>
                  </a:cubicBezTo>
                  <a:cubicBezTo>
                    <a:pt x="407" y="361"/>
                    <a:pt x="407" y="361"/>
                    <a:pt x="407" y="361"/>
                  </a:cubicBezTo>
                  <a:cubicBezTo>
                    <a:pt x="401" y="351"/>
                    <a:pt x="400" y="341"/>
                    <a:pt x="405" y="330"/>
                  </a:cubicBezTo>
                  <a:cubicBezTo>
                    <a:pt x="408" y="324"/>
                    <a:pt x="410" y="318"/>
                    <a:pt x="412" y="312"/>
                  </a:cubicBezTo>
                  <a:cubicBezTo>
                    <a:pt x="417" y="300"/>
                    <a:pt x="425" y="294"/>
                    <a:pt x="437" y="292"/>
                  </a:cubicBezTo>
                  <a:lnTo>
                    <a:pt x="486" y="281"/>
                  </a:lnTo>
                  <a:close/>
                  <a:moveTo>
                    <a:pt x="373" y="259"/>
                  </a:moveTo>
                  <a:cubicBezTo>
                    <a:pt x="373" y="290"/>
                    <a:pt x="362" y="317"/>
                    <a:pt x="340" y="339"/>
                  </a:cubicBezTo>
                  <a:cubicBezTo>
                    <a:pt x="317" y="361"/>
                    <a:pt x="291" y="373"/>
                    <a:pt x="260" y="373"/>
                  </a:cubicBezTo>
                  <a:cubicBezTo>
                    <a:pt x="229" y="373"/>
                    <a:pt x="202" y="361"/>
                    <a:pt x="180" y="339"/>
                  </a:cubicBezTo>
                  <a:cubicBezTo>
                    <a:pt x="157" y="317"/>
                    <a:pt x="146" y="290"/>
                    <a:pt x="146" y="259"/>
                  </a:cubicBezTo>
                  <a:cubicBezTo>
                    <a:pt x="146" y="228"/>
                    <a:pt x="157" y="201"/>
                    <a:pt x="180" y="179"/>
                  </a:cubicBezTo>
                  <a:cubicBezTo>
                    <a:pt x="202" y="157"/>
                    <a:pt x="229" y="146"/>
                    <a:pt x="260" y="146"/>
                  </a:cubicBezTo>
                  <a:cubicBezTo>
                    <a:pt x="291" y="146"/>
                    <a:pt x="317" y="157"/>
                    <a:pt x="340" y="179"/>
                  </a:cubicBezTo>
                  <a:cubicBezTo>
                    <a:pt x="362" y="201"/>
                    <a:pt x="373" y="228"/>
                    <a:pt x="373" y="259"/>
                  </a:cubicBezTo>
                  <a:close/>
                  <a:moveTo>
                    <a:pt x="359" y="259"/>
                  </a:moveTo>
                  <a:cubicBezTo>
                    <a:pt x="359" y="232"/>
                    <a:pt x="349" y="208"/>
                    <a:pt x="330" y="189"/>
                  </a:cubicBezTo>
                  <a:cubicBezTo>
                    <a:pt x="311" y="170"/>
                    <a:pt x="287" y="160"/>
                    <a:pt x="260" y="160"/>
                  </a:cubicBezTo>
                  <a:cubicBezTo>
                    <a:pt x="232" y="160"/>
                    <a:pt x="208" y="170"/>
                    <a:pt x="189" y="189"/>
                  </a:cubicBezTo>
                  <a:cubicBezTo>
                    <a:pt x="170" y="208"/>
                    <a:pt x="160" y="232"/>
                    <a:pt x="160" y="259"/>
                  </a:cubicBezTo>
                  <a:cubicBezTo>
                    <a:pt x="160" y="287"/>
                    <a:pt x="170" y="310"/>
                    <a:pt x="189" y="330"/>
                  </a:cubicBezTo>
                  <a:cubicBezTo>
                    <a:pt x="208" y="349"/>
                    <a:pt x="232" y="358"/>
                    <a:pt x="260" y="358"/>
                  </a:cubicBezTo>
                  <a:cubicBezTo>
                    <a:pt x="287" y="358"/>
                    <a:pt x="311" y="349"/>
                    <a:pt x="330" y="330"/>
                  </a:cubicBezTo>
                  <a:cubicBezTo>
                    <a:pt x="349" y="310"/>
                    <a:pt x="359" y="287"/>
                    <a:pt x="359" y="259"/>
                  </a:cubicBezTo>
                  <a:close/>
                  <a:moveTo>
                    <a:pt x="324" y="260"/>
                  </a:moveTo>
                  <a:cubicBezTo>
                    <a:pt x="324" y="278"/>
                    <a:pt x="318" y="293"/>
                    <a:pt x="306" y="305"/>
                  </a:cubicBezTo>
                  <a:cubicBezTo>
                    <a:pt x="293" y="318"/>
                    <a:pt x="278" y="324"/>
                    <a:pt x="260" y="324"/>
                  </a:cubicBezTo>
                  <a:cubicBezTo>
                    <a:pt x="241" y="324"/>
                    <a:pt x="226" y="318"/>
                    <a:pt x="214" y="305"/>
                  </a:cubicBezTo>
                  <a:cubicBezTo>
                    <a:pt x="201" y="293"/>
                    <a:pt x="195" y="277"/>
                    <a:pt x="195" y="259"/>
                  </a:cubicBezTo>
                  <a:cubicBezTo>
                    <a:pt x="195" y="241"/>
                    <a:pt x="201" y="226"/>
                    <a:pt x="214" y="213"/>
                  </a:cubicBezTo>
                  <a:cubicBezTo>
                    <a:pt x="226" y="201"/>
                    <a:pt x="241" y="194"/>
                    <a:pt x="260" y="194"/>
                  </a:cubicBezTo>
                  <a:cubicBezTo>
                    <a:pt x="278" y="194"/>
                    <a:pt x="293" y="201"/>
                    <a:pt x="306" y="214"/>
                  </a:cubicBezTo>
                  <a:cubicBezTo>
                    <a:pt x="318" y="226"/>
                    <a:pt x="324" y="242"/>
                    <a:pt x="324" y="260"/>
                  </a:cubicBezTo>
                  <a:close/>
                  <a:moveTo>
                    <a:pt x="308" y="259"/>
                  </a:moveTo>
                  <a:cubicBezTo>
                    <a:pt x="308" y="246"/>
                    <a:pt x="303" y="234"/>
                    <a:pt x="294" y="225"/>
                  </a:cubicBezTo>
                  <a:cubicBezTo>
                    <a:pt x="285" y="215"/>
                    <a:pt x="273" y="211"/>
                    <a:pt x="260" y="211"/>
                  </a:cubicBezTo>
                  <a:cubicBezTo>
                    <a:pt x="246" y="211"/>
                    <a:pt x="235" y="215"/>
                    <a:pt x="225" y="225"/>
                  </a:cubicBezTo>
                  <a:cubicBezTo>
                    <a:pt x="216" y="234"/>
                    <a:pt x="211" y="246"/>
                    <a:pt x="211" y="259"/>
                  </a:cubicBezTo>
                  <a:cubicBezTo>
                    <a:pt x="211" y="273"/>
                    <a:pt x="216" y="284"/>
                    <a:pt x="225" y="294"/>
                  </a:cubicBezTo>
                  <a:cubicBezTo>
                    <a:pt x="235" y="303"/>
                    <a:pt x="246" y="308"/>
                    <a:pt x="260" y="308"/>
                  </a:cubicBezTo>
                  <a:cubicBezTo>
                    <a:pt x="273" y="308"/>
                    <a:pt x="285" y="303"/>
                    <a:pt x="294" y="294"/>
                  </a:cubicBezTo>
                  <a:cubicBezTo>
                    <a:pt x="303" y="284"/>
                    <a:pt x="308" y="273"/>
                    <a:pt x="308" y="259"/>
                  </a:cubicBezTo>
                  <a:close/>
                </a:path>
              </a:pathLst>
            </a:custGeom>
            <a:solidFill>
              <a:srgbClr val="53556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700" b="0" i="0" u="none" strike="noStrike" kern="0" cap="none" spc="0" normalizeH="0" baseline="0" noProof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5714AA01-AB04-4567-9A1A-B35553A37E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88933" y="6558109"/>
              <a:ext cx="930370" cy="1354835"/>
            </a:xfrm>
            <a:custGeom>
              <a:avLst/>
              <a:gdLst>
                <a:gd name="T0" fmla="*/ 356 w 356"/>
                <a:gd name="T1" fmla="*/ 178 h 518"/>
                <a:gd name="T2" fmla="*/ 341 w 356"/>
                <a:gd name="T3" fmla="*/ 241 h 518"/>
                <a:gd name="T4" fmla="*/ 304 w 356"/>
                <a:gd name="T5" fmla="*/ 314 h 518"/>
                <a:gd name="T6" fmla="*/ 275 w 356"/>
                <a:gd name="T7" fmla="*/ 373 h 518"/>
                <a:gd name="T8" fmla="*/ 259 w 356"/>
                <a:gd name="T9" fmla="*/ 423 h 518"/>
                <a:gd name="T10" fmla="*/ 246 w 356"/>
                <a:gd name="T11" fmla="*/ 465 h 518"/>
                <a:gd name="T12" fmla="*/ 233 w 356"/>
                <a:gd name="T13" fmla="*/ 492 h 518"/>
                <a:gd name="T14" fmla="*/ 211 w 356"/>
                <a:gd name="T15" fmla="*/ 513 h 518"/>
                <a:gd name="T16" fmla="*/ 178 w 356"/>
                <a:gd name="T17" fmla="*/ 518 h 518"/>
                <a:gd name="T18" fmla="*/ 145 w 356"/>
                <a:gd name="T19" fmla="*/ 513 h 518"/>
                <a:gd name="T20" fmla="*/ 124 w 356"/>
                <a:gd name="T21" fmla="*/ 492 h 518"/>
                <a:gd name="T22" fmla="*/ 110 w 356"/>
                <a:gd name="T23" fmla="*/ 465 h 518"/>
                <a:gd name="T24" fmla="*/ 97 w 356"/>
                <a:gd name="T25" fmla="*/ 423 h 518"/>
                <a:gd name="T26" fmla="*/ 81 w 356"/>
                <a:gd name="T27" fmla="*/ 373 h 518"/>
                <a:gd name="T28" fmla="*/ 52 w 356"/>
                <a:gd name="T29" fmla="*/ 313 h 518"/>
                <a:gd name="T30" fmla="*/ 15 w 356"/>
                <a:gd name="T31" fmla="*/ 241 h 518"/>
                <a:gd name="T32" fmla="*/ 0 w 356"/>
                <a:gd name="T33" fmla="*/ 178 h 518"/>
                <a:gd name="T34" fmla="*/ 52 w 356"/>
                <a:gd name="T35" fmla="*/ 52 h 518"/>
                <a:gd name="T36" fmla="*/ 178 w 356"/>
                <a:gd name="T37" fmla="*/ 0 h 518"/>
                <a:gd name="T38" fmla="*/ 304 w 356"/>
                <a:gd name="T39" fmla="*/ 52 h 518"/>
                <a:gd name="T40" fmla="*/ 356 w 356"/>
                <a:gd name="T41" fmla="*/ 178 h 518"/>
                <a:gd name="T42" fmla="*/ 281 w 356"/>
                <a:gd name="T43" fmla="*/ 288 h 518"/>
                <a:gd name="T44" fmla="*/ 324 w 356"/>
                <a:gd name="T45" fmla="*/ 178 h 518"/>
                <a:gd name="T46" fmla="*/ 281 w 356"/>
                <a:gd name="T47" fmla="*/ 75 h 518"/>
                <a:gd name="T48" fmla="*/ 178 w 356"/>
                <a:gd name="T49" fmla="*/ 32 h 518"/>
                <a:gd name="T50" fmla="*/ 75 w 356"/>
                <a:gd name="T51" fmla="*/ 75 h 518"/>
                <a:gd name="T52" fmla="*/ 32 w 356"/>
                <a:gd name="T53" fmla="*/ 178 h 518"/>
                <a:gd name="T54" fmla="*/ 75 w 356"/>
                <a:gd name="T55" fmla="*/ 288 h 518"/>
                <a:gd name="T56" fmla="*/ 102 w 356"/>
                <a:gd name="T57" fmla="*/ 340 h 518"/>
                <a:gd name="T58" fmla="*/ 254 w 356"/>
                <a:gd name="T59" fmla="*/ 340 h 518"/>
                <a:gd name="T60" fmla="*/ 281 w 356"/>
                <a:gd name="T61" fmla="*/ 288 h 518"/>
                <a:gd name="T62" fmla="*/ 109 w 356"/>
                <a:gd name="T63" fmla="*/ 109 h 518"/>
                <a:gd name="T64" fmla="*/ 81 w 356"/>
                <a:gd name="T65" fmla="*/ 178 h 518"/>
                <a:gd name="T66" fmla="*/ 89 w 356"/>
                <a:gd name="T67" fmla="*/ 186 h 518"/>
                <a:gd name="T68" fmla="*/ 97 w 356"/>
                <a:gd name="T69" fmla="*/ 178 h 518"/>
                <a:gd name="T70" fmla="*/ 121 w 356"/>
                <a:gd name="T71" fmla="*/ 121 h 518"/>
                <a:gd name="T72" fmla="*/ 178 w 356"/>
                <a:gd name="T73" fmla="*/ 97 h 518"/>
                <a:gd name="T74" fmla="*/ 186 w 356"/>
                <a:gd name="T75" fmla="*/ 89 h 518"/>
                <a:gd name="T76" fmla="*/ 178 w 356"/>
                <a:gd name="T77" fmla="*/ 81 h 518"/>
                <a:gd name="T78" fmla="*/ 109 w 356"/>
                <a:gd name="T79" fmla="*/ 109 h 518"/>
                <a:gd name="T80" fmla="*/ 236 w 356"/>
                <a:gd name="T81" fmla="*/ 390 h 518"/>
                <a:gd name="T82" fmla="*/ 241 w 356"/>
                <a:gd name="T83" fmla="*/ 372 h 518"/>
                <a:gd name="T84" fmla="*/ 115 w 356"/>
                <a:gd name="T85" fmla="*/ 372 h 518"/>
                <a:gd name="T86" fmla="*/ 125 w 356"/>
                <a:gd name="T87" fmla="*/ 404 h 518"/>
                <a:gd name="T88" fmla="*/ 236 w 356"/>
                <a:gd name="T89" fmla="*/ 390 h 518"/>
                <a:gd name="T90" fmla="*/ 226 w 356"/>
                <a:gd name="T91" fmla="*/ 421 h 518"/>
                <a:gd name="T92" fmla="*/ 228 w 356"/>
                <a:gd name="T93" fmla="*/ 413 h 518"/>
                <a:gd name="T94" fmla="*/ 230 w 356"/>
                <a:gd name="T95" fmla="*/ 407 h 518"/>
                <a:gd name="T96" fmla="*/ 129 w 356"/>
                <a:gd name="T97" fmla="*/ 419 h 518"/>
                <a:gd name="T98" fmla="*/ 130 w 356"/>
                <a:gd name="T99" fmla="*/ 419 h 518"/>
                <a:gd name="T100" fmla="*/ 140 w 356"/>
                <a:gd name="T101" fmla="*/ 450 h 518"/>
                <a:gd name="T102" fmla="*/ 220 w 356"/>
                <a:gd name="T103" fmla="*/ 440 h 518"/>
                <a:gd name="T104" fmla="*/ 226 w 356"/>
                <a:gd name="T105" fmla="*/ 421 h 518"/>
                <a:gd name="T106" fmla="*/ 200 w 356"/>
                <a:gd name="T107" fmla="*/ 481 h 518"/>
                <a:gd name="T108" fmla="*/ 214 w 356"/>
                <a:gd name="T109" fmla="*/ 458 h 518"/>
                <a:gd name="T110" fmla="*/ 146 w 356"/>
                <a:gd name="T111" fmla="*/ 466 h 518"/>
                <a:gd name="T112" fmla="*/ 158 w 356"/>
                <a:gd name="T113" fmla="*/ 482 h 518"/>
                <a:gd name="T114" fmla="*/ 178 w 356"/>
                <a:gd name="T115" fmla="*/ 486 h 518"/>
                <a:gd name="T116" fmla="*/ 200 w 356"/>
                <a:gd name="T117" fmla="*/ 481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518">
                  <a:moveTo>
                    <a:pt x="356" y="178"/>
                  </a:moveTo>
                  <a:cubicBezTo>
                    <a:pt x="356" y="197"/>
                    <a:pt x="351" y="218"/>
                    <a:pt x="341" y="241"/>
                  </a:cubicBezTo>
                  <a:cubicBezTo>
                    <a:pt x="331" y="264"/>
                    <a:pt x="319" y="288"/>
                    <a:pt x="304" y="314"/>
                  </a:cubicBezTo>
                  <a:cubicBezTo>
                    <a:pt x="290" y="339"/>
                    <a:pt x="280" y="359"/>
                    <a:pt x="275" y="373"/>
                  </a:cubicBezTo>
                  <a:cubicBezTo>
                    <a:pt x="270" y="387"/>
                    <a:pt x="264" y="403"/>
                    <a:pt x="259" y="423"/>
                  </a:cubicBezTo>
                  <a:cubicBezTo>
                    <a:pt x="254" y="442"/>
                    <a:pt x="249" y="456"/>
                    <a:pt x="246" y="465"/>
                  </a:cubicBezTo>
                  <a:cubicBezTo>
                    <a:pt x="243" y="473"/>
                    <a:pt x="239" y="483"/>
                    <a:pt x="233" y="492"/>
                  </a:cubicBezTo>
                  <a:cubicBezTo>
                    <a:pt x="227" y="502"/>
                    <a:pt x="219" y="509"/>
                    <a:pt x="211" y="513"/>
                  </a:cubicBezTo>
                  <a:cubicBezTo>
                    <a:pt x="202" y="516"/>
                    <a:pt x="192" y="518"/>
                    <a:pt x="178" y="518"/>
                  </a:cubicBezTo>
                  <a:cubicBezTo>
                    <a:pt x="165" y="518"/>
                    <a:pt x="154" y="516"/>
                    <a:pt x="145" y="513"/>
                  </a:cubicBezTo>
                  <a:cubicBezTo>
                    <a:pt x="137" y="509"/>
                    <a:pt x="130" y="502"/>
                    <a:pt x="124" y="492"/>
                  </a:cubicBezTo>
                  <a:cubicBezTo>
                    <a:pt x="118" y="483"/>
                    <a:pt x="114" y="473"/>
                    <a:pt x="110" y="465"/>
                  </a:cubicBezTo>
                  <a:cubicBezTo>
                    <a:pt x="107" y="456"/>
                    <a:pt x="102" y="442"/>
                    <a:pt x="97" y="423"/>
                  </a:cubicBezTo>
                  <a:cubicBezTo>
                    <a:pt x="92" y="403"/>
                    <a:pt x="86" y="387"/>
                    <a:pt x="81" y="373"/>
                  </a:cubicBezTo>
                  <a:cubicBezTo>
                    <a:pt x="76" y="359"/>
                    <a:pt x="66" y="339"/>
                    <a:pt x="52" y="313"/>
                  </a:cubicBezTo>
                  <a:cubicBezTo>
                    <a:pt x="37" y="288"/>
                    <a:pt x="25" y="264"/>
                    <a:pt x="15" y="241"/>
                  </a:cubicBezTo>
                  <a:cubicBezTo>
                    <a:pt x="5" y="218"/>
                    <a:pt x="0" y="197"/>
                    <a:pt x="0" y="178"/>
                  </a:cubicBezTo>
                  <a:cubicBezTo>
                    <a:pt x="0" y="129"/>
                    <a:pt x="17" y="87"/>
                    <a:pt x="52" y="52"/>
                  </a:cubicBezTo>
                  <a:cubicBezTo>
                    <a:pt x="87" y="17"/>
                    <a:pt x="129" y="0"/>
                    <a:pt x="178" y="0"/>
                  </a:cubicBezTo>
                  <a:cubicBezTo>
                    <a:pt x="227" y="0"/>
                    <a:pt x="269" y="17"/>
                    <a:pt x="304" y="52"/>
                  </a:cubicBezTo>
                  <a:cubicBezTo>
                    <a:pt x="339" y="87"/>
                    <a:pt x="356" y="129"/>
                    <a:pt x="356" y="178"/>
                  </a:cubicBezTo>
                  <a:close/>
                  <a:moveTo>
                    <a:pt x="281" y="288"/>
                  </a:moveTo>
                  <a:cubicBezTo>
                    <a:pt x="310" y="236"/>
                    <a:pt x="324" y="200"/>
                    <a:pt x="324" y="178"/>
                  </a:cubicBezTo>
                  <a:cubicBezTo>
                    <a:pt x="324" y="138"/>
                    <a:pt x="310" y="103"/>
                    <a:pt x="281" y="75"/>
                  </a:cubicBezTo>
                  <a:cubicBezTo>
                    <a:pt x="253" y="46"/>
                    <a:pt x="219" y="32"/>
                    <a:pt x="178" y="32"/>
                  </a:cubicBezTo>
                  <a:cubicBezTo>
                    <a:pt x="138" y="32"/>
                    <a:pt x="103" y="46"/>
                    <a:pt x="75" y="75"/>
                  </a:cubicBezTo>
                  <a:cubicBezTo>
                    <a:pt x="46" y="103"/>
                    <a:pt x="32" y="138"/>
                    <a:pt x="32" y="178"/>
                  </a:cubicBezTo>
                  <a:cubicBezTo>
                    <a:pt x="32" y="200"/>
                    <a:pt x="46" y="237"/>
                    <a:pt x="75" y="288"/>
                  </a:cubicBezTo>
                  <a:cubicBezTo>
                    <a:pt x="88" y="311"/>
                    <a:pt x="97" y="328"/>
                    <a:pt x="102" y="340"/>
                  </a:cubicBezTo>
                  <a:cubicBezTo>
                    <a:pt x="254" y="340"/>
                    <a:pt x="254" y="340"/>
                    <a:pt x="254" y="340"/>
                  </a:cubicBezTo>
                  <a:cubicBezTo>
                    <a:pt x="259" y="328"/>
                    <a:pt x="268" y="311"/>
                    <a:pt x="281" y="288"/>
                  </a:cubicBezTo>
                  <a:close/>
                  <a:moveTo>
                    <a:pt x="109" y="109"/>
                  </a:moveTo>
                  <a:cubicBezTo>
                    <a:pt x="90" y="128"/>
                    <a:pt x="81" y="151"/>
                    <a:pt x="81" y="178"/>
                  </a:cubicBezTo>
                  <a:cubicBezTo>
                    <a:pt x="81" y="183"/>
                    <a:pt x="84" y="186"/>
                    <a:pt x="89" y="186"/>
                  </a:cubicBezTo>
                  <a:cubicBezTo>
                    <a:pt x="94" y="186"/>
                    <a:pt x="97" y="183"/>
                    <a:pt x="97" y="178"/>
                  </a:cubicBezTo>
                  <a:cubicBezTo>
                    <a:pt x="97" y="156"/>
                    <a:pt x="105" y="137"/>
                    <a:pt x="121" y="121"/>
                  </a:cubicBezTo>
                  <a:cubicBezTo>
                    <a:pt x="137" y="105"/>
                    <a:pt x="156" y="97"/>
                    <a:pt x="178" y="97"/>
                  </a:cubicBezTo>
                  <a:cubicBezTo>
                    <a:pt x="183" y="97"/>
                    <a:pt x="186" y="94"/>
                    <a:pt x="186" y="89"/>
                  </a:cubicBezTo>
                  <a:cubicBezTo>
                    <a:pt x="186" y="84"/>
                    <a:pt x="183" y="81"/>
                    <a:pt x="178" y="81"/>
                  </a:cubicBezTo>
                  <a:cubicBezTo>
                    <a:pt x="151" y="81"/>
                    <a:pt x="128" y="90"/>
                    <a:pt x="109" y="109"/>
                  </a:cubicBezTo>
                  <a:close/>
                  <a:moveTo>
                    <a:pt x="236" y="390"/>
                  </a:moveTo>
                  <a:cubicBezTo>
                    <a:pt x="236" y="386"/>
                    <a:pt x="238" y="380"/>
                    <a:pt x="241" y="372"/>
                  </a:cubicBezTo>
                  <a:cubicBezTo>
                    <a:pt x="115" y="372"/>
                    <a:pt x="115" y="372"/>
                    <a:pt x="115" y="372"/>
                  </a:cubicBezTo>
                  <a:cubicBezTo>
                    <a:pt x="119" y="384"/>
                    <a:pt x="123" y="394"/>
                    <a:pt x="125" y="404"/>
                  </a:cubicBezTo>
                  <a:lnTo>
                    <a:pt x="236" y="390"/>
                  </a:lnTo>
                  <a:close/>
                  <a:moveTo>
                    <a:pt x="226" y="421"/>
                  </a:moveTo>
                  <a:cubicBezTo>
                    <a:pt x="226" y="419"/>
                    <a:pt x="227" y="416"/>
                    <a:pt x="228" y="413"/>
                  </a:cubicBezTo>
                  <a:cubicBezTo>
                    <a:pt x="229" y="410"/>
                    <a:pt x="230" y="408"/>
                    <a:pt x="230" y="407"/>
                  </a:cubicBezTo>
                  <a:cubicBezTo>
                    <a:pt x="129" y="419"/>
                    <a:pt x="129" y="419"/>
                    <a:pt x="129" y="419"/>
                  </a:cubicBezTo>
                  <a:cubicBezTo>
                    <a:pt x="130" y="419"/>
                    <a:pt x="130" y="419"/>
                    <a:pt x="130" y="419"/>
                  </a:cubicBezTo>
                  <a:cubicBezTo>
                    <a:pt x="134" y="431"/>
                    <a:pt x="137" y="442"/>
                    <a:pt x="140" y="450"/>
                  </a:cubicBezTo>
                  <a:cubicBezTo>
                    <a:pt x="220" y="440"/>
                    <a:pt x="220" y="440"/>
                    <a:pt x="220" y="440"/>
                  </a:cubicBezTo>
                  <a:cubicBezTo>
                    <a:pt x="222" y="435"/>
                    <a:pt x="224" y="428"/>
                    <a:pt x="226" y="421"/>
                  </a:cubicBezTo>
                  <a:close/>
                  <a:moveTo>
                    <a:pt x="200" y="481"/>
                  </a:moveTo>
                  <a:cubicBezTo>
                    <a:pt x="205" y="477"/>
                    <a:pt x="210" y="470"/>
                    <a:pt x="214" y="458"/>
                  </a:cubicBezTo>
                  <a:cubicBezTo>
                    <a:pt x="146" y="466"/>
                    <a:pt x="146" y="466"/>
                    <a:pt x="146" y="466"/>
                  </a:cubicBezTo>
                  <a:cubicBezTo>
                    <a:pt x="150" y="474"/>
                    <a:pt x="154" y="480"/>
                    <a:pt x="158" y="482"/>
                  </a:cubicBezTo>
                  <a:cubicBezTo>
                    <a:pt x="163" y="485"/>
                    <a:pt x="169" y="486"/>
                    <a:pt x="178" y="486"/>
                  </a:cubicBezTo>
                  <a:cubicBezTo>
                    <a:pt x="188" y="486"/>
                    <a:pt x="196" y="484"/>
                    <a:pt x="200" y="481"/>
                  </a:cubicBezTo>
                  <a:close/>
                </a:path>
              </a:pathLst>
            </a:custGeom>
            <a:solidFill>
              <a:srgbClr val="53556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700" b="0" i="0" u="none" strike="noStrike" kern="0" cap="none" spc="0" normalizeH="0" baseline="0" noProof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81B2F9B2-F592-4083-9E2C-E40307C14D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76914" y="6705447"/>
              <a:ext cx="982789" cy="985300"/>
            </a:xfrm>
            <a:custGeom>
              <a:avLst/>
              <a:gdLst>
                <a:gd name="T0" fmla="*/ 503 w 503"/>
                <a:gd name="T1" fmla="*/ 218 h 504"/>
                <a:gd name="T2" fmla="*/ 503 w 503"/>
                <a:gd name="T3" fmla="*/ 230 h 504"/>
                <a:gd name="T4" fmla="*/ 495 w 503"/>
                <a:gd name="T5" fmla="*/ 302 h 504"/>
                <a:gd name="T6" fmla="*/ 475 w 503"/>
                <a:gd name="T7" fmla="*/ 388 h 504"/>
                <a:gd name="T8" fmla="*/ 448 w 503"/>
                <a:gd name="T9" fmla="*/ 456 h 504"/>
                <a:gd name="T10" fmla="*/ 385 w 503"/>
                <a:gd name="T11" fmla="*/ 504 h 504"/>
                <a:gd name="T12" fmla="*/ 205 w 503"/>
                <a:gd name="T13" fmla="*/ 493 h 504"/>
                <a:gd name="T14" fmla="*/ 140 w 503"/>
                <a:gd name="T15" fmla="*/ 478 h 504"/>
                <a:gd name="T16" fmla="*/ 136 w 503"/>
                <a:gd name="T17" fmla="*/ 477 h 504"/>
                <a:gd name="T18" fmla="*/ 94 w 503"/>
                <a:gd name="T19" fmla="*/ 504 h 504"/>
                <a:gd name="T20" fmla="*/ 13 w 503"/>
                <a:gd name="T21" fmla="*/ 490 h 504"/>
                <a:gd name="T22" fmla="*/ 0 w 503"/>
                <a:gd name="T23" fmla="*/ 205 h 504"/>
                <a:gd name="T24" fmla="*/ 47 w 503"/>
                <a:gd name="T25" fmla="*/ 157 h 504"/>
                <a:gd name="T26" fmla="*/ 126 w 503"/>
                <a:gd name="T27" fmla="*/ 170 h 504"/>
                <a:gd name="T28" fmla="*/ 141 w 503"/>
                <a:gd name="T29" fmla="*/ 161 h 504"/>
                <a:gd name="T30" fmla="*/ 218 w 503"/>
                <a:gd name="T31" fmla="*/ 14 h 504"/>
                <a:gd name="T32" fmla="*/ 305 w 503"/>
                <a:gd name="T33" fmla="*/ 32 h 504"/>
                <a:gd name="T34" fmla="*/ 325 w 503"/>
                <a:gd name="T35" fmla="*/ 158 h 504"/>
                <a:gd name="T36" fmla="*/ 492 w 503"/>
                <a:gd name="T37" fmla="*/ 187 h 504"/>
                <a:gd name="T38" fmla="*/ 105 w 503"/>
                <a:gd name="T39" fmla="*/ 193 h 504"/>
                <a:gd name="T40" fmla="*/ 47 w 503"/>
                <a:gd name="T41" fmla="*/ 189 h 504"/>
                <a:gd name="T42" fmla="*/ 31 w 503"/>
                <a:gd name="T43" fmla="*/ 205 h 504"/>
                <a:gd name="T44" fmla="*/ 35 w 503"/>
                <a:gd name="T45" fmla="*/ 468 h 504"/>
                <a:gd name="T46" fmla="*/ 94 w 503"/>
                <a:gd name="T47" fmla="*/ 472 h 504"/>
                <a:gd name="T48" fmla="*/ 110 w 503"/>
                <a:gd name="T49" fmla="*/ 456 h 504"/>
                <a:gd name="T50" fmla="*/ 94 w 503"/>
                <a:gd name="T51" fmla="*/ 433 h 504"/>
                <a:gd name="T52" fmla="*/ 70 w 503"/>
                <a:gd name="T53" fmla="*/ 456 h 504"/>
                <a:gd name="T54" fmla="*/ 47 w 503"/>
                <a:gd name="T55" fmla="*/ 433 h 504"/>
                <a:gd name="T56" fmla="*/ 70 w 503"/>
                <a:gd name="T57" fmla="*/ 409 h 504"/>
                <a:gd name="T58" fmla="*/ 94 w 503"/>
                <a:gd name="T59" fmla="*/ 433 h 504"/>
                <a:gd name="T60" fmla="*/ 63 w 503"/>
                <a:gd name="T61" fmla="*/ 433 h 504"/>
                <a:gd name="T62" fmla="*/ 78 w 503"/>
                <a:gd name="T63" fmla="*/ 433 h 504"/>
                <a:gd name="T64" fmla="*/ 472 w 503"/>
                <a:gd name="T65" fmla="*/ 218 h 504"/>
                <a:gd name="T66" fmla="*/ 283 w 503"/>
                <a:gd name="T67" fmla="*/ 189 h 504"/>
                <a:gd name="T68" fmla="*/ 298 w 503"/>
                <a:gd name="T69" fmla="*/ 106 h 504"/>
                <a:gd name="T70" fmla="*/ 251 w 503"/>
                <a:gd name="T71" fmla="*/ 31 h 504"/>
                <a:gd name="T72" fmla="*/ 213 w 503"/>
                <a:gd name="T73" fmla="*/ 134 h 504"/>
                <a:gd name="T74" fmla="*/ 138 w 503"/>
                <a:gd name="T75" fmla="*/ 197 h 504"/>
                <a:gd name="T76" fmla="*/ 126 w 503"/>
                <a:gd name="T77" fmla="*/ 431 h 504"/>
                <a:gd name="T78" fmla="*/ 212 w 503"/>
                <a:gd name="T79" fmla="*/ 462 h 504"/>
                <a:gd name="T80" fmla="*/ 385 w 503"/>
                <a:gd name="T81" fmla="*/ 472 h 504"/>
                <a:gd name="T82" fmla="*/ 418 w 503"/>
                <a:gd name="T83" fmla="*/ 447 h 504"/>
                <a:gd name="T84" fmla="*/ 402 w 503"/>
                <a:gd name="T85" fmla="*/ 425 h 504"/>
                <a:gd name="T86" fmla="*/ 370 w 503"/>
                <a:gd name="T87" fmla="*/ 417 h 504"/>
                <a:gd name="T88" fmla="*/ 403 w 503"/>
                <a:gd name="T89" fmla="*/ 409 h 504"/>
                <a:gd name="T90" fmla="*/ 439 w 503"/>
                <a:gd name="T91" fmla="*/ 394 h 504"/>
                <a:gd name="T92" fmla="*/ 425 w 503"/>
                <a:gd name="T93" fmla="*/ 346 h 504"/>
                <a:gd name="T94" fmla="*/ 385 w 503"/>
                <a:gd name="T95" fmla="*/ 338 h 504"/>
                <a:gd name="T96" fmla="*/ 431 w 503"/>
                <a:gd name="T97" fmla="*/ 330 h 504"/>
                <a:gd name="T98" fmla="*/ 461 w 503"/>
                <a:gd name="T99" fmla="*/ 277 h 504"/>
                <a:gd name="T100" fmla="*/ 409 w 503"/>
                <a:gd name="T101" fmla="*/ 267 h 504"/>
                <a:gd name="T102" fmla="*/ 409 w 503"/>
                <a:gd name="T103" fmla="*/ 252 h 504"/>
                <a:gd name="T104" fmla="*/ 472 w 503"/>
                <a:gd name="T105" fmla="*/ 22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3" h="504">
                  <a:moveTo>
                    <a:pt x="492" y="187"/>
                  </a:moveTo>
                  <a:cubicBezTo>
                    <a:pt x="500" y="197"/>
                    <a:pt x="503" y="208"/>
                    <a:pt x="503" y="218"/>
                  </a:cubicBezTo>
                  <a:cubicBezTo>
                    <a:pt x="503" y="222"/>
                    <a:pt x="503" y="224"/>
                    <a:pt x="503" y="226"/>
                  </a:cubicBezTo>
                  <a:cubicBezTo>
                    <a:pt x="503" y="230"/>
                    <a:pt x="503" y="230"/>
                    <a:pt x="503" y="230"/>
                  </a:cubicBezTo>
                  <a:cubicBezTo>
                    <a:pt x="503" y="243"/>
                    <a:pt x="498" y="255"/>
                    <a:pt x="490" y="265"/>
                  </a:cubicBezTo>
                  <a:cubicBezTo>
                    <a:pt x="495" y="276"/>
                    <a:pt x="497" y="288"/>
                    <a:pt x="495" y="302"/>
                  </a:cubicBezTo>
                  <a:cubicBezTo>
                    <a:pt x="493" y="320"/>
                    <a:pt x="486" y="335"/>
                    <a:pt x="475" y="345"/>
                  </a:cubicBezTo>
                  <a:cubicBezTo>
                    <a:pt x="480" y="358"/>
                    <a:pt x="480" y="372"/>
                    <a:pt x="475" y="388"/>
                  </a:cubicBezTo>
                  <a:cubicBezTo>
                    <a:pt x="469" y="407"/>
                    <a:pt x="460" y="421"/>
                    <a:pt x="448" y="429"/>
                  </a:cubicBezTo>
                  <a:cubicBezTo>
                    <a:pt x="451" y="438"/>
                    <a:pt x="451" y="447"/>
                    <a:pt x="448" y="456"/>
                  </a:cubicBezTo>
                  <a:cubicBezTo>
                    <a:pt x="446" y="462"/>
                    <a:pt x="444" y="468"/>
                    <a:pt x="441" y="473"/>
                  </a:cubicBezTo>
                  <a:cubicBezTo>
                    <a:pt x="430" y="493"/>
                    <a:pt x="412" y="504"/>
                    <a:pt x="385" y="504"/>
                  </a:cubicBezTo>
                  <a:cubicBezTo>
                    <a:pt x="299" y="504"/>
                    <a:pt x="299" y="504"/>
                    <a:pt x="299" y="504"/>
                  </a:cubicBezTo>
                  <a:cubicBezTo>
                    <a:pt x="268" y="504"/>
                    <a:pt x="237" y="500"/>
                    <a:pt x="205" y="493"/>
                  </a:cubicBezTo>
                  <a:cubicBezTo>
                    <a:pt x="174" y="486"/>
                    <a:pt x="153" y="481"/>
                    <a:pt x="141" y="478"/>
                  </a:cubicBezTo>
                  <a:cubicBezTo>
                    <a:pt x="140" y="478"/>
                    <a:pt x="140" y="478"/>
                    <a:pt x="140" y="478"/>
                  </a:cubicBezTo>
                  <a:cubicBezTo>
                    <a:pt x="140" y="477"/>
                    <a:pt x="140" y="477"/>
                    <a:pt x="139" y="477"/>
                  </a:cubicBezTo>
                  <a:cubicBezTo>
                    <a:pt x="138" y="477"/>
                    <a:pt x="137" y="477"/>
                    <a:pt x="136" y="477"/>
                  </a:cubicBezTo>
                  <a:cubicBezTo>
                    <a:pt x="136" y="476"/>
                    <a:pt x="136" y="476"/>
                    <a:pt x="136" y="476"/>
                  </a:cubicBezTo>
                  <a:cubicBezTo>
                    <a:pt x="127" y="494"/>
                    <a:pt x="113" y="504"/>
                    <a:pt x="94" y="504"/>
                  </a:cubicBezTo>
                  <a:cubicBezTo>
                    <a:pt x="47" y="504"/>
                    <a:pt x="47" y="504"/>
                    <a:pt x="47" y="504"/>
                  </a:cubicBezTo>
                  <a:cubicBezTo>
                    <a:pt x="34" y="504"/>
                    <a:pt x="23" y="499"/>
                    <a:pt x="13" y="490"/>
                  </a:cubicBezTo>
                  <a:cubicBezTo>
                    <a:pt x="4" y="481"/>
                    <a:pt x="0" y="470"/>
                    <a:pt x="0" y="456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191"/>
                    <a:pt x="4" y="180"/>
                    <a:pt x="13" y="171"/>
                  </a:cubicBezTo>
                  <a:cubicBezTo>
                    <a:pt x="23" y="162"/>
                    <a:pt x="34" y="157"/>
                    <a:pt x="47" y="157"/>
                  </a:cubicBezTo>
                  <a:cubicBezTo>
                    <a:pt x="94" y="157"/>
                    <a:pt x="94" y="157"/>
                    <a:pt x="94" y="157"/>
                  </a:cubicBezTo>
                  <a:cubicBezTo>
                    <a:pt x="105" y="157"/>
                    <a:pt x="116" y="162"/>
                    <a:pt x="126" y="170"/>
                  </a:cubicBezTo>
                  <a:cubicBezTo>
                    <a:pt x="125" y="169"/>
                    <a:pt x="125" y="169"/>
                    <a:pt x="125" y="169"/>
                  </a:cubicBezTo>
                  <a:cubicBezTo>
                    <a:pt x="128" y="167"/>
                    <a:pt x="134" y="164"/>
                    <a:pt x="141" y="161"/>
                  </a:cubicBezTo>
                  <a:cubicBezTo>
                    <a:pt x="183" y="140"/>
                    <a:pt x="204" y="102"/>
                    <a:pt x="204" y="47"/>
                  </a:cubicBezTo>
                  <a:cubicBezTo>
                    <a:pt x="204" y="34"/>
                    <a:pt x="209" y="23"/>
                    <a:pt x="218" y="14"/>
                  </a:cubicBezTo>
                  <a:cubicBezTo>
                    <a:pt x="227" y="4"/>
                    <a:pt x="238" y="0"/>
                    <a:pt x="251" y="0"/>
                  </a:cubicBezTo>
                  <a:cubicBezTo>
                    <a:pt x="270" y="0"/>
                    <a:pt x="288" y="11"/>
                    <a:pt x="305" y="32"/>
                  </a:cubicBezTo>
                  <a:cubicBezTo>
                    <a:pt x="321" y="54"/>
                    <a:pt x="329" y="79"/>
                    <a:pt x="329" y="106"/>
                  </a:cubicBezTo>
                  <a:cubicBezTo>
                    <a:pt x="329" y="128"/>
                    <a:pt x="328" y="146"/>
                    <a:pt x="325" y="158"/>
                  </a:cubicBezTo>
                  <a:cubicBezTo>
                    <a:pt x="405" y="160"/>
                    <a:pt x="449" y="163"/>
                    <a:pt x="459" y="165"/>
                  </a:cubicBezTo>
                  <a:cubicBezTo>
                    <a:pt x="474" y="169"/>
                    <a:pt x="484" y="176"/>
                    <a:pt x="492" y="187"/>
                  </a:cubicBezTo>
                  <a:close/>
                  <a:moveTo>
                    <a:pt x="110" y="205"/>
                  </a:moveTo>
                  <a:cubicBezTo>
                    <a:pt x="110" y="200"/>
                    <a:pt x="108" y="196"/>
                    <a:pt x="105" y="193"/>
                  </a:cubicBezTo>
                  <a:cubicBezTo>
                    <a:pt x="102" y="190"/>
                    <a:pt x="99" y="189"/>
                    <a:pt x="94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2" y="189"/>
                    <a:pt x="38" y="190"/>
                    <a:pt x="35" y="193"/>
                  </a:cubicBezTo>
                  <a:cubicBezTo>
                    <a:pt x="33" y="196"/>
                    <a:pt x="31" y="200"/>
                    <a:pt x="31" y="205"/>
                  </a:cubicBezTo>
                  <a:cubicBezTo>
                    <a:pt x="31" y="456"/>
                    <a:pt x="31" y="456"/>
                    <a:pt x="31" y="456"/>
                  </a:cubicBezTo>
                  <a:cubicBezTo>
                    <a:pt x="31" y="461"/>
                    <a:pt x="33" y="465"/>
                    <a:pt x="35" y="468"/>
                  </a:cubicBezTo>
                  <a:cubicBezTo>
                    <a:pt x="38" y="471"/>
                    <a:pt x="42" y="472"/>
                    <a:pt x="47" y="472"/>
                  </a:cubicBezTo>
                  <a:cubicBezTo>
                    <a:pt x="94" y="472"/>
                    <a:pt x="94" y="472"/>
                    <a:pt x="94" y="472"/>
                  </a:cubicBezTo>
                  <a:cubicBezTo>
                    <a:pt x="99" y="472"/>
                    <a:pt x="102" y="471"/>
                    <a:pt x="105" y="468"/>
                  </a:cubicBezTo>
                  <a:cubicBezTo>
                    <a:pt x="108" y="465"/>
                    <a:pt x="110" y="461"/>
                    <a:pt x="110" y="456"/>
                  </a:cubicBezTo>
                  <a:lnTo>
                    <a:pt x="110" y="205"/>
                  </a:lnTo>
                  <a:close/>
                  <a:moveTo>
                    <a:pt x="94" y="433"/>
                  </a:moveTo>
                  <a:cubicBezTo>
                    <a:pt x="94" y="439"/>
                    <a:pt x="92" y="445"/>
                    <a:pt x="87" y="450"/>
                  </a:cubicBezTo>
                  <a:cubicBezTo>
                    <a:pt x="83" y="454"/>
                    <a:pt x="77" y="456"/>
                    <a:pt x="70" y="456"/>
                  </a:cubicBezTo>
                  <a:cubicBezTo>
                    <a:pt x="64" y="456"/>
                    <a:pt x="58" y="454"/>
                    <a:pt x="54" y="450"/>
                  </a:cubicBezTo>
                  <a:cubicBezTo>
                    <a:pt x="49" y="445"/>
                    <a:pt x="47" y="439"/>
                    <a:pt x="47" y="433"/>
                  </a:cubicBezTo>
                  <a:cubicBezTo>
                    <a:pt x="47" y="426"/>
                    <a:pt x="49" y="421"/>
                    <a:pt x="54" y="416"/>
                  </a:cubicBezTo>
                  <a:cubicBezTo>
                    <a:pt x="58" y="411"/>
                    <a:pt x="64" y="409"/>
                    <a:pt x="70" y="409"/>
                  </a:cubicBezTo>
                  <a:cubicBezTo>
                    <a:pt x="77" y="409"/>
                    <a:pt x="83" y="411"/>
                    <a:pt x="87" y="416"/>
                  </a:cubicBezTo>
                  <a:cubicBezTo>
                    <a:pt x="92" y="421"/>
                    <a:pt x="94" y="426"/>
                    <a:pt x="94" y="433"/>
                  </a:cubicBezTo>
                  <a:close/>
                  <a:moveTo>
                    <a:pt x="70" y="425"/>
                  </a:moveTo>
                  <a:cubicBezTo>
                    <a:pt x="65" y="425"/>
                    <a:pt x="63" y="428"/>
                    <a:pt x="63" y="433"/>
                  </a:cubicBezTo>
                  <a:cubicBezTo>
                    <a:pt x="63" y="438"/>
                    <a:pt x="65" y="441"/>
                    <a:pt x="70" y="441"/>
                  </a:cubicBezTo>
                  <a:cubicBezTo>
                    <a:pt x="76" y="441"/>
                    <a:pt x="78" y="438"/>
                    <a:pt x="78" y="433"/>
                  </a:cubicBezTo>
                  <a:cubicBezTo>
                    <a:pt x="78" y="428"/>
                    <a:pt x="76" y="425"/>
                    <a:pt x="70" y="425"/>
                  </a:cubicBezTo>
                  <a:close/>
                  <a:moveTo>
                    <a:pt x="472" y="218"/>
                  </a:moveTo>
                  <a:cubicBezTo>
                    <a:pt x="472" y="206"/>
                    <a:pt x="466" y="198"/>
                    <a:pt x="453" y="195"/>
                  </a:cubicBezTo>
                  <a:cubicBezTo>
                    <a:pt x="438" y="191"/>
                    <a:pt x="381" y="189"/>
                    <a:pt x="283" y="189"/>
                  </a:cubicBezTo>
                  <a:cubicBezTo>
                    <a:pt x="289" y="169"/>
                    <a:pt x="294" y="155"/>
                    <a:pt x="295" y="146"/>
                  </a:cubicBezTo>
                  <a:cubicBezTo>
                    <a:pt x="297" y="138"/>
                    <a:pt x="298" y="124"/>
                    <a:pt x="298" y="106"/>
                  </a:cubicBezTo>
                  <a:cubicBezTo>
                    <a:pt x="298" y="87"/>
                    <a:pt x="292" y="70"/>
                    <a:pt x="281" y="54"/>
                  </a:cubicBezTo>
                  <a:cubicBezTo>
                    <a:pt x="271" y="39"/>
                    <a:pt x="261" y="31"/>
                    <a:pt x="251" y="31"/>
                  </a:cubicBezTo>
                  <a:cubicBezTo>
                    <a:pt x="241" y="31"/>
                    <a:pt x="236" y="37"/>
                    <a:pt x="236" y="47"/>
                  </a:cubicBezTo>
                  <a:cubicBezTo>
                    <a:pt x="235" y="78"/>
                    <a:pt x="227" y="107"/>
                    <a:pt x="213" y="134"/>
                  </a:cubicBezTo>
                  <a:cubicBezTo>
                    <a:pt x="198" y="161"/>
                    <a:pt x="174" y="182"/>
                    <a:pt x="141" y="196"/>
                  </a:cubicBezTo>
                  <a:cubicBezTo>
                    <a:pt x="141" y="196"/>
                    <a:pt x="140" y="196"/>
                    <a:pt x="138" y="197"/>
                  </a:cubicBezTo>
                  <a:cubicBezTo>
                    <a:pt x="130" y="199"/>
                    <a:pt x="126" y="205"/>
                    <a:pt x="126" y="213"/>
                  </a:cubicBezTo>
                  <a:cubicBezTo>
                    <a:pt x="126" y="431"/>
                    <a:pt x="126" y="431"/>
                    <a:pt x="126" y="431"/>
                  </a:cubicBezTo>
                  <a:cubicBezTo>
                    <a:pt x="126" y="439"/>
                    <a:pt x="130" y="443"/>
                    <a:pt x="139" y="445"/>
                  </a:cubicBezTo>
                  <a:cubicBezTo>
                    <a:pt x="146" y="447"/>
                    <a:pt x="171" y="452"/>
                    <a:pt x="212" y="462"/>
                  </a:cubicBezTo>
                  <a:cubicBezTo>
                    <a:pt x="242" y="469"/>
                    <a:pt x="270" y="472"/>
                    <a:pt x="299" y="472"/>
                  </a:cubicBezTo>
                  <a:cubicBezTo>
                    <a:pt x="385" y="472"/>
                    <a:pt x="385" y="472"/>
                    <a:pt x="385" y="472"/>
                  </a:cubicBezTo>
                  <a:cubicBezTo>
                    <a:pt x="399" y="472"/>
                    <a:pt x="409" y="468"/>
                    <a:pt x="414" y="458"/>
                  </a:cubicBezTo>
                  <a:cubicBezTo>
                    <a:pt x="416" y="453"/>
                    <a:pt x="417" y="449"/>
                    <a:pt x="418" y="447"/>
                  </a:cubicBezTo>
                  <a:cubicBezTo>
                    <a:pt x="420" y="443"/>
                    <a:pt x="419" y="438"/>
                    <a:pt x="417" y="433"/>
                  </a:cubicBezTo>
                  <a:cubicBezTo>
                    <a:pt x="414" y="428"/>
                    <a:pt x="409" y="425"/>
                    <a:pt x="402" y="425"/>
                  </a:cubicBezTo>
                  <a:cubicBezTo>
                    <a:pt x="377" y="425"/>
                    <a:pt x="377" y="425"/>
                    <a:pt x="377" y="425"/>
                  </a:cubicBezTo>
                  <a:cubicBezTo>
                    <a:pt x="372" y="425"/>
                    <a:pt x="370" y="422"/>
                    <a:pt x="370" y="417"/>
                  </a:cubicBezTo>
                  <a:cubicBezTo>
                    <a:pt x="370" y="412"/>
                    <a:pt x="372" y="409"/>
                    <a:pt x="377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13" y="409"/>
                    <a:pt x="422" y="407"/>
                    <a:pt x="428" y="404"/>
                  </a:cubicBezTo>
                  <a:cubicBezTo>
                    <a:pt x="433" y="400"/>
                    <a:pt x="437" y="397"/>
                    <a:pt x="439" y="394"/>
                  </a:cubicBezTo>
                  <a:cubicBezTo>
                    <a:pt x="441" y="391"/>
                    <a:pt x="442" y="386"/>
                    <a:pt x="444" y="379"/>
                  </a:cubicBezTo>
                  <a:cubicBezTo>
                    <a:pt x="452" y="357"/>
                    <a:pt x="445" y="346"/>
                    <a:pt x="425" y="346"/>
                  </a:cubicBezTo>
                  <a:cubicBezTo>
                    <a:pt x="393" y="346"/>
                    <a:pt x="393" y="346"/>
                    <a:pt x="393" y="346"/>
                  </a:cubicBezTo>
                  <a:cubicBezTo>
                    <a:pt x="388" y="346"/>
                    <a:pt x="385" y="344"/>
                    <a:pt x="385" y="338"/>
                  </a:cubicBezTo>
                  <a:cubicBezTo>
                    <a:pt x="385" y="333"/>
                    <a:pt x="388" y="330"/>
                    <a:pt x="393" y="330"/>
                  </a:cubicBezTo>
                  <a:cubicBezTo>
                    <a:pt x="431" y="330"/>
                    <a:pt x="431" y="330"/>
                    <a:pt x="431" y="330"/>
                  </a:cubicBezTo>
                  <a:cubicBezTo>
                    <a:pt x="450" y="330"/>
                    <a:pt x="461" y="319"/>
                    <a:pt x="465" y="297"/>
                  </a:cubicBezTo>
                  <a:cubicBezTo>
                    <a:pt x="466" y="290"/>
                    <a:pt x="464" y="283"/>
                    <a:pt x="461" y="277"/>
                  </a:cubicBezTo>
                  <a:cubicBezTo>
                    <a:pt x="457" y="271"/>
                    <a:pt x="450" y="267"/>
                    <a:pt x="439" y="267"/>
                  </a:cubicBezTo>
                  <a:cubicBezTo>
                    <a:pt x="409" y="267"/>
                    <a:pt x="409" y="267"/>
                    <a:pt x="409" y="267"/>
                  </a:cubicBezTo>
                  <a:cubicBezTo>
                    <a:pt x="404" y="267"/>
                    <a:pt x="401" y="265"/>
                    <a:pt x="401" y="260"/>
                  </a:cubicBezTo>
                  <a:cubicBezTo>
                    <a:pt x="401" y="254"/>
                    <a:pt x="404" y="252"/>
                    <a:pt x="409" y="252"/>
                  </a:cubicBezTo>
                  <a:cubicBezTo>
                    <a:pt x="440" y="252"/>
                    <a:pt x="440" y="252"/>
                    <a:pt x="440" y="252"/>
                  </a:cubicBezTo>
                  <a:cubicBezTo>
                    <a:pt x="461" y="252"/>
                    <a:pt x="471" y="244"/>
                    <a:pt x="472" y="229"/>
                  </a:cubicBezTo>
                  <a:cubicBezTo>
                    <a:pt x="472" y="223"/>
                    <a:pt x="472" y="219"/>
                    <a:pt x="472" y="218"/>
                  </a:cubicBezTo>
                  <a:close/>
                </a:path>
              </a:pathLst>
            </a:custGeom>
            <a:solidFill>
              <a:srgbClr val="53556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700" b="0" i="0" u="none" strike="noStrike" kern="0" cap="none" spc="0" normalizeH="0" baseline="0" noProof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46" name="Freeform 75">
              <a:extLst>
                <a:ext uri="{FF2B5EF4-FFF2-40B4-BE49-F238E27FC236}">
                  <a16:creationId xmlns:a16="http://schemas.microsoft.com/office/drawing/2014/main" id="{D43C07FC-52CC-4AE5-B633-43C8F05393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98041" y="6988403"/>
              <a:ext cx="706558" cy="620085"/>
            </a:xfrm>
            <a:custGeom>
              <a:avLst/>
              <a:gdLst>
                <a:gd name="T0" fmla="*/ 425 w 503"/>
                <a:gd name="T1" fmla="*/ 151 h 441"/>
                <a:gd name="T2" fmla="*/ 382 w 503"/>
                <a:gd name="T3" fmla="*/ 340 h 441"/>
                <a:gd name="T4" fmla="*/ 121 w 503"/>
                <a:gd name="T5" fmla="*/ 340 h 441"/>
                <a:gd name="T6" fmla="*/ 79 w 503"/>
                <a:gd name="T7" fmla="*/ 151 h 441"/>
                <a:gd name="T8" fmla="*/ 10 w 503"/>
                <a:gd name="T9" fmla="*/ 124 h 441"/>
                <a:gd name="T10" fmla="*/ 10 w 503"/>
                <a:gd name="T11" fmla="*/ 65 h 441"/>
                <a:gd name="T12" fmla="*/ 241 w 503"/>
                <a:gd name="T13" fmla="*/ 1 h 441"/>
                <a:gd name="T14" fmla="*/ 262 w 503"/>
                <a:gd name="T15" fmla="*/ 1 h 441"/>
                <a:gd name="T16" fmla="*/ 493 w 503"/>
                <a:gd name="T17" fmla="*/ 65 h 441"/>
                <a:gd name="T18" fmla="*/ 493 w 503"/>
                <a:gd name="T19" fmla="*/ 124 h 441"/>
                <a:gd name="T20" fmla="*/ 460 w 503"/>
                <a:gd name="T21" fmla="*/ 110 h 441"/>
                <a:gd name="T22" fmla="*/ 460 w 503"/>
                <a:gd name="T23" fmla="*/ 79 h 441"/>
                <a:gd name="T24" fmla="*/ 252 w 503"/>
                <a:gd name="T25" fmla="*/ 32 h 441"/>
                <a:gd name="T26" fmla="*/ 43 w 503"/>
                <a:gd name="T27" fmla="*/ 79 h 441"/>
                <a:gd name="T28" fmla="*/ 43 w 503"/>
                <a:gd name="T29" fmla="*/ 110 h 441"/>
                <a:gd name="T30" fmla="*/ 252 w 503"/>
                <a:gd name="T31" fmla="*/ 158 h 441"/>
                <a:gd name="T32" fmla="*/ 460 w 503"/>
                <a:gd name="T33" fmla="*/ 110 h 441"/>
                <a:gd name="T34" fmla="*/ 262 w 503"/>
                <a:gd name="T35" fmla="*/ 188 h 441"/>
                <a:gd name="T36" fmla="*/ 241 w 503"/>
                <a:gd name="T37" fmla="*/ 188 h 441"/>
                <a:gd name="T38" fmla="*/ 110 w 503"/>
                <a:gd name="T39" fmla="*/ 283 h 441"/>
                <a:gd name="T40" fmla="*/ 173 w 503"/>
                <a:gd name="T41" fmla="*/ 322 h 441"/>
                <a:gd name="T42" fmla="*/ 330 w 503"/>
                <a:gd name="T43" fmla="*/ 322 h 441"/>
                <a:gd name="T44" fmla="*/ 393 w 503"/>
                <a:gd name="T45" fmla="*/ 283 h 441"/>
                <a:gd name="T46" fmla="*/ 440 w 503"/>
                <a:gd name="T47" fmla="*/ 409 h 441"/>
                <a:gd name="T48" fmla="*/ 472 w 503"/>
                <a:gd name="T49" fmla="*/ 441 h 441"/>
                <a:gd name="T50" fmla="*/ 503 w 503"/>
                <a:gd name="T51" fmla="*/ 409 h 441"/>
                <a:gd name="T52" fmla="*/ 472 w 503"/>
                <a:gd name="T53" fmla="*/ 346 h 441"/>
                <a:gd name="T54" fmla="*/ 440 w 503"/>
                <a:gd name="T55" fmla="*/ 409 h 441"/>
                <a:gd name="T56" fmla="*/ 460 w 503"/>
                <a:gd name="T57" fmla="*/ 326 h 441"/>
                <a:gd name="T58" fmla="*/ 483 w 503"/>
                <a:gd name="T59" fmla="*/ 326 h 441"/>
                <a:gd name="T60" fmla="*/ 487 w 503"/>
                <a:gd name="T61" fmla="*/ 173 h 441"/>
                <a:gd name="T62" fmla="*/ 472 w 503"/>
                <a:gd name="T63" fmla="*/ 158 h 441"/>
                <a:gd name="T64" fmla="*/ 456 w 503"/>
                <a:gd name="T65" fmla="*/ 173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3" h="441">
                  <a:moveTo>
                    <a:pt x="467" y="141"/>
                  </a:moveTo>
                  <a:cubicBezTo>
                    <a:pt x="425" y="151"/>
                    <a:pt x="425" y="151"/>
                    <a:pt x="425" y="151"/>
                  </a:cubicBezTo>
                  <a:cubicBezTo>
                    <a:pt x="425" y="283"/>
                    <a:pt x="425" y="283"/>
                    <a:pt x="425" y="283"/>
                  </a:cubicBezTo>
                  <a:cubicBezTo>
                    <a:pt x="425" y="306"/>
                    <a:pt x="410" y="325"/>
                    <a:pt x="382" y="340"/>
                  </a:cubicBezTo>
                  <a:cubicBezTo>
                    <a:pt x="354" y="355"/>
                    <a:pt x="311" y="362"/>
                    <a:pt x="252" y="362"/>
                  </a:cubicBezTo>
                  <a:cubicBezTo>
                    <a:pt x="193" y="362"/>
                    <a:pt x="149" y="355"/>
                    <a:pt x="121" y="340"/>
                  </a:cubicBezTo>
                  <a:cubicBezTo>
                    <a:pt x="93" y="325"/>
                    <a:pt x="79" y="306"/>
                    <a:pt x="79" y="283"/>
                  </a:cubicBezTo>
                  <a:cubicBezTo>
                    <a:pt x="79" y="151"/>
                    <a:pt x="79" y="151"/>
                    <a:pt x="79" y="15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26" y="138"/>
                    <a:pt x="17" y="133"/>
                    <a:pt x="10" y="124"/>
                  </a:cubicBezTo>
                  <a:cubicBezTo>
                    <a:pt x="3" y="116"/>
                    <a:pt x="0" y="106"/>
                    <a:pt x="0" y="95"/>
                  </a:cubicBezTo>
                  <a:cubicBezTo>
                    <a:pt x="0" y="84"/>
                    <a:pt x="3" y="74"/>
                    <a:pt x="10" y="65"/>
                  </a:cubicBezTo>
                  <a:cubicBezTo>
                    <a:pt x="17" y="57"/>
                    <a:pt x="26" y="51"/>
                    <a:pt x="36" y="49"/>
                  </a:cubicBezTo>
                  <a:cubicBezTo>
                    <a:pt x="241" y="1"/>
                    <a:pt x="241" y="1"/>
                    <a:pt x="241" y="1"/>
                  </a:cubicBezTo>
                  <a:cubicBezTo>
                    <a:pt x="245" y="1"/>
                    <a:pt x="248" y="0"/>
                    <a:pt x="252" y="0"/>
                  </a:cubicBezTo>
                  <a:cubicBezTo>
                    <a:pt x="255" y="0"/>
                    <a:pt x="258" y="1"/>
                    <a:pt x="262" y="1"/>
                  </a:cubicBezTo>
                  <a:cubicBezTo>
                    <a:pt x="467" y="49"/>
                    <a:pt x="467" y="49"/>
                    <a:pt x="467" y="49"/>
                  </a:cubicBezTo>
                  <a:cubicBezTo>
                    <a:pt x="477" y="51"/>
                    <a:pt x="486" y="57"/>
                    <a:pt x="493" y="65"/>
                  </a:cubicBezTo>
                  <a:cubicBezTo>
                    <a:pt x="500" y="74"/>
                    <a:pt x="503" y="84"/>
                    <a:pt x="503" y="95"/>
                  </a:cubicBezTo>
                  <a:cubicBezTo>
                    <a:pt x="503" y="106"/>
                    <a:pt x="500" y="116"/>
                    <a:pt x="493" y="124"/>
                  </a:cubicBezTo>
                  <a:cubicBezTo>
                    <a:pt x="486" y="133"/>
                    <a:pt x="477" y="138"/>
                    <a:pt x="467" y="141"/>
                  </a:cubicBezTo>
                  <a:close/>
                  <a:moveTo>
                    <a:pt x="460" y="110"/>
                  </a:moveTo>
                  <a:cubicBezTo>
                    <a:pt x="468" y="109"/>
                    <a:pt x="472" y="103"/>
                    <a:pt x="472" y="95"/>
                  </a:cubicBezTo>
                  <a:cubicBezTo>
                    <a:pt x="472" y="86"/>
                    <a:pt x="468" y="81"/>
                    <a:pt x="460" y="79"/>
                  </a:cubicBezTo>
                  <a:cubicBezTo>
                    <a:pt x="256" y="32"/>
                    <a:pt x="256" y="32"/>
                    <a:pt x="256" y="32"/>
                  </a:cubicBezTo>
                  <a:cubicBezTo>
                    <a:pt x="254" y="32"/>
                    <a:pt x="253" y="32"/>
                    <a:pt x="252" y="32"/>
                  </a:cubicBezTo>
                  <a:cubicBezTo>
                    <a:pt x="250" y="32"/>
                    <a:pt x="249" y="32"/>
                    <a:pt x="248" y="32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35" y="81"/>
                    <a:pt x="31" y="86"/>
                    <a:pt x="31" y="95"/>
                  </a:cubicBezTo>
                  <a:cubicBezTo>
                    <a:pt x="31" y="103"/>
                    <a:pt x="35" y="109"/>
                    <a:pt x="43" y="110"/>
                  </a:cubicBezTo>
                  <a:cubicBezTo>
                    <a:pt x="248" y="158"/>
                    <a:pt x="248" y="158"/>
                    <a:pt x="248" y="158"/>
                  </a:cubicBezTo>
                  <a:cubicBezTo>
                    <a:pt x="249" y="158"/>
                    <a:pt x="250" y="158"/>
                    <a:pt x="252" y="158"/>
                  </a:cubicBezTo>
                  <a:cubicBezTo>
                    <a:pt x="253" y="158"/>
                    <a:pt x="254" y="158"/>
                    <a:pt x="256" y="158"/>
                  </a:cubicBezTo>
                  <a:lnTo>
                    <a:pt x="460" y="110"/>
                  </a:lnTo>
                  <a:close/>
                  <a:moveTo>
                    <a:pt x="393" y="158"/>
                  </a:moveTo>
                  <a:cubicBezTo>
                    <a:pt x="262" y="188"/>
                    <a:pt x="262" y="188"/>
                    <a:pt x="262" y="188"/>
                  </a:cubicBezTo>
                  <a:cubicBezTo>
                    <a:pt x="258" y="189"/>
                    <a:pt x="255" y="189"/>
                    <a:pt x="252" y="189"/>
                  </a:cubicBezTo>
                  <a:cubicBezTo>
                    <a:pt x="248" y="189"/>
                    <a:pt x="245" y="189"/>
                    <a:pt x="241" y="188"/>
                  </a:cubicBezTo>
                  <a:cubicBezTo>
                    <a:pt x="110" y="158"/>
                    <a:pt x="110" y="158"/>
                    <a:pt x="110" y="158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90"/>
                    <a:pt x="115" y="297"/>
                    <a:pt x="125" y="304"/>
                  </a:cubicBezTo>
                  <a:cubicBezTo>
                    <a:pt x="135" y="310"/>
                    <a:pt x="151" y="317"/>
                    <a:pt x="173" y="322"/>
                  </a:cubicBezTo>
                  <a:cubicBezTo>
                    <a:pt x="196" y="328"/>
                    <a:pt x="222" y="331"/>
                    <a:pt x="252" y="331"/>
                  </a:cubicBezTo>
                  <a:cubicBezTo>
                    <a:pt x="281" y="331"/>
                    <a:pt x="307" y="328"/>
                    <a:pt x="330" y="322"/>
                  </a:cubicBezTo>
                  <a:cubicBezTo>
                    <a:pt x="352" y="317"/>
                    <a:pt x="369" y="310"/>
                    <a:pt x="378" y="304"/>
                  </a:cubicBezTo>
                  <a:cubicBezTo>
                    <a:pt x="388" y="297"/>
                    <a:pt x="393" y="290"/>
                    <a:pt x="393" y="283"/>
                  </a:cubicBezTo>
                  <a:lnTo>
                    <a:pt x="393" y="158"/>
                  </a:lnTo>
                  <a:close/>
                  <a:moveTo>
                    <a:pt x="440" y="409"/>
                  </a:moveTo>
                  <a:cubicBezTo>
                    <a:pt x="440" y="418"/>
                    <a:pt x="443" y="425"/>
                    <a:pt x="450" y="431"/>
                  </a:cubicBezTo>
                  <a:cubicBezTo>
                    <a:pt x="456" y="438"/>
                    <a:pt x="463" y="441"/>
                    <a:pt x="472" y="441"/>
                  </a:cubicBezTo>
                  <a:cubicBezTo>
                    <a:pt x="480" y="441"/>
                    <a:pt x="488" y="438"/>
                    <a:pt x="494" y="431"/>
                  </a:cubicBezTo>
                  <a:cubicBezTo>
                    <a:pt x="500" y="425"/>
                    <a:pt x="503" y="418"/>
                    <a:pt x="503" y="409"/>
                  </a:cubicBezTo>
                  <a:cubicBezTo>
                    <a:pt x="503" y="399"/>
                    <a:pt x="500" y="386"/>
                    <a:pt x="493" y="370"/>
                  </a:cubicBezTo>
                  <a:cubicBezTo>
                    <a:pt x="487" y="354"/>
                    <a:pt x="480" y="346"/>
                    <a:pt x="472" y="346"/>
                  </a:cubicBezTo>
                  <a:cubicBezTo>
                    <a:pt x="464" y="346"/>
                    <a:pt x="457" y="354"/>
                    <a:pt x="450" y="370"/>
                  </a:cubicBezTo>
                  <a:cubicBezTo>
                    <a:pt x="444" y="386"/>
                    <a:pt x="440" y="399"/>
                    <a:pt x="440" y="409"/>
                  </a:cubicBezTo>
                  <a:close/>
                  <a:moveTo>
                    <a:pt x="456" y="315"/>
                  </a:moveTo>
                  <a:cubicBezTo>
                    <a:pt x="456" y="319"/>
                    <a:pt x="457" y="323"/>
                    <a:pt x="460" y="326"/>
                  </a:cubicBezTo>
                  <a:cubicBezTo>
                    <a:pt x="463" y="329"/>
                    <a:pt x="467" y="331"/>
                    <a:pt x="472" y="331"/>
                  </a:cubicBezTo>
                  <a:cubicBezTo>
                    <a:pt x="476" y="331"/>
                    <a:pt x="480" y="329"/>
                    <a:pt x="483" y="326"/>
                  </a:cubicBezTo>
                  <a:cubicBezTo>
                    <a:pt x="486" y="323"/>
                    <a:pt x="487" y="319"/>
                    <a:pt x="487" y="315"/>
                  </a:cubicBezTo>
                  <a:cubicBezTo>
                    <a:pt x="487" y="173"/>
                    <a:pt x="487" y="173"/>
                    <a:pt x="487" y="173"/>
                  </a:cubicBezTo>
                  <a:cubicBezTo>
                    <a:pt x="487" y="169"/>
                    <a:pt x="486" y="165"/>
                    <a:pt x="483" y="162"/>
                  </a:cubicBezTo>
                  <a:cubicBezTo>
                    <a:pt x="480" y="159"/>
                    <a:pt x="476" y="158"/>
                    <a:pt x="472" y="158"/>
                  </a:cubicBezTo>
                  <a:cubicBezTo>
                    <a:pt x="467" y="158"/>
                    <a:pt x="463" y="159"/>
                    <a:pt x="460" y="162"/>
                  </a:cubicBezTo>
                  <a:cubicBezTo>
                    <a:pt x="457" y="165"/>
                    <a:pt x="456" y="169"/>
                    <a:pt x="456" y="173"/>
                  </a:cubicBezTo>
                  <a:lnTo>
                    <a:pt x="456" y="315"/>
                  </a:lnTo>
                  <a:close/>
                </a:path>
              </a:pathLst>
            </a:custGeom>
            <a:solidFill>
              <a:srgbClr val="53556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700" b="0" i="0" u="none" strike="noStrike" kern="0" cap="none" spc="0" normalizeH="0" baseline="0" noProof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47" name="Freeform 76">
              <a:extLst>
                <a:ext uri="{FF2B5EF4-FFF2-40B4-BE49-F238E27FC236}">
                  <a16:creationId xmlns:a16="http://schemas.microsoft.com/office/drawing/2014/main" id="{25C3AF9B-6A50-471B-AA8D-913616BDD5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90256" y="6872616"/>
              <a:ext cx="709441" cy="707279"/>
            </a:xfrm>
            <a:custGeom>
              <a:avLst/>
              <a:gdLst>
                <a:gd name="T0" fmla="*/ 460 w 505"/>
                <a:gd name="T1" fmla="*/ 208 h 503"/>
                <a:gd name="T2" fmla="*/ 426 w 505"/>
                <a:gd name="T3" fmla="*/ 258 h 503"/>
                <a:gd name="T4" fmla="*/ 377 w 505"/>
                <a:gd name="T5" fmla="*/ 263 h 503"/>
                <a:gd name="T6" fmla="*/ 258 w 505"/>
                <a:gd name="T7" fmla="*/ 502 h 503"/>
                <a:gd name="T8" fmla="*/ 247 w 505"/>
                <a:gd name="T9" fmla="*/ 503 h 503"/>
                <a:gd name="T10" fmla="*/ 16 w 505"/>
                <a:gd name="T11" fmla="*/ 292 h 503"/>
                <a:gd name="T12" fmla="*/ 30 w 505"/>
                <a:gd name="T13" fmla="*/ 215 h 503"/>
                <a:gd name="T14" fmla="*/ 238 w 505"/>
                <a:gd name="T15" fmla="*/ 109 h 503"/>
                <a:gd name="T16" fmla="*/ 271 w 505"/>
                <a:gd name="T17" fmla="*/ 59 h 503"/>
                <a:gd name="T18" fmla="*/ 327 w 505"/>
                <a:gd name="T19" fmla="*/ 59 h 503"/>
                <a:gd name="T20" fmla="*/ 338 w 505"/>
                <a:gd name="T21" fmla="*/ 275 h 503"/>
                <a:gd name="T22" fmla="*/ 202 w 505"/>
                <a:gd name="T23" fmla="*/ 216 h 503"/>
                <a:gd name="T24" fmla="*/ 43 w 505"/>
                <a:gd name="T25" fmla="*/ 244 h 503"/>
                <a:gd name="T26" fmla="*/ 38 w 505"/>
                <a:gd name="T27" fmla="*/ 269 h 503"/>
                <a:gd name="T28" fmla="*/ 248 w 505"/>
                <a:gd name="T29" fmla="*/ 472 h 503"/>
                <a:gd name="T30" fmla="*/ 264 w 505"/>
                <a:gd name="T31" fmla="*/ 462 h 503"/>
                <a:gd name="T32" fmla="*/ 159 w 505"/>
                <a:gd name="T33" fmla="*/ 236 h 503"/>
                <a:gd name="T34" fmla="*/ 190 w 505"/>
                <a:gd name="T35" fmla="*/ 267 h 503"/>
                <a:gd name="T36" fmla="*/ 159 w 505"/>
                <a:gd name="T37" fmla="*/ 299 h 503"/>
                <a:gd name="T38" fmla="*/ 128 w 505"/>
                <a:gd name="T39" fmla="*/ 267 h 503"/>
                <a:gd name="T40" fmla="*/ 159 w 505"/>
                <a:gd name="T41" fmla="*/ 236 h 503"/>
                <a:gd name="T42" fmla="*/ 148 w 505"/>
                <a:gd name="T43" fmla="*/ 279 h 503"/>
                <a:gd name="T44" fmla="*/ 170 w 505"/>
                <a:gd name="T45" fmla="*/ 279 h 503"/>
                <a:gd name="T46" fmla="*/ 170 w 505"/>
                <a:gd name="T47" fmla="*/ 256 h 503"/>
                <a:gd name="T48" fmla="*/ 148 w 505"/>
                <a:gd name="T49" fmla="*/ 256 h 503"/>
                <a:gd name="T50" fmla="*/ 426 w 505"/>
                <a:gd name="T51" fmla="*/ 202 h 503"/>
                <a:gd name="T52" fmla="*/ 294 w 505"/>
                <a:gd name="T53" fmla="*/ 81 h 503"/>
                <a:gd name="T54" fmla="*/ 271 w 505"/>
                <a:gd name="T55" fmla="*/ 114 h 503"/>
                <a:gd name="T56" fmla="*/ 165 w 505"/>
                <a:gd name="T57" fmla="*/ 195 h 503"/>
                <a:gd name="T58" fmla="*/ 252 w 505"/>
                <a:gd name="T59" fmla="*/ 208 h 503"/>
                <a:gd name="T60" fmla="*/ 345 w 505"/>
                <a:gd name="T61" fmla="*/ 259 h 503"/>
                <a:gd name="T62" fmla="*/ 365 w 505"/>
                <a:gd name="T63" fmla="*/ 208 h 503"/>
                <a:gd name="T64" fmla="*/ 404 w 505"/>
                <a:gd name="T65" fmla="*/ 236 h 503"/>
                <a:gd name="T66" fmla="*/ 426 w 505"/>
                <a:gd name="T67" fmla="*/ 202 h 503"/>
                <a:gd name="T68" fmla="*/ 217 w 505"/>
                <a:gd name="T69" fmla="*/ 373 h 503"/>
                <a:gd name="T70" fmla="*/ 217 w 505"/>
                <a:gd name="T71" fmla="*/ 350 h 503"/>
                <a:gd name="T72" fmla="*/ 195 w 505"/>
                <a:gd name="T73" fmla="*/ 350 h 503"/>
                <a:gd name="T74" fmla="*/ 195 w 505"/>
                <a:gd name="T75" fmla="*/ 373 h 503"/>
                <a:gd name="T76" fmla="*/ 222 w 505"/>
                <a:gd name="T77" fmla="*/ 291 h 503"/>
                <a:gd name="T78" fmla="*/ 261 w 505"/>
                <a:gd name="T79" fmla="*/ 252 h 503"/>
                <a:gd name="T80" fmla="*/ 301 w 505"/>
                <a:gd name="T81" fmla="*/ 291 h 503"/>
                <a:gd name="T82" fmla="*/ 261 w 505"/>
                <a:gd name="T83" fmla="*/ 330 h 503"/>
                <a:gd name="T84" fmla="*/ 222 w 505"/>
                <a:gd name="T85" fmla="*/ 291 h 503"/>
                <a:gd name="T86" fmla="*/ 245 w 505"/>
                <a:gd name="T87" fmla="*/ 308 h 503"/>
                <a:gd name="T88" fmla="*/ 278 w 505"/>
                <a:gd name="T89" fmla="*/ 308 h 503"/>
                <a:gd name="T90" fmla="*/ 278 w 505"/>
                <a:gd name="T91" fmla="*/ 274 h 503"/>
                <a:gd name="T92" fmla="*/ 245 w 505"/>
                <a:gd name="T93" fmla="*/ 274 h 503"/>
                <a:gd name="T94" fmla="*/ 505 w 505"/>
                <a:gd name="T95" fmla="*/ 39 h 503"/>
                <a:gd name="T96" fmla="*/ 466 w 505"/>
                <a:gd name="T97" fmla="*/ 79 h 503"/>
                <a:gd name="T98" fmla="*/ 426 w 505"/>
                <a:gd name="T99" fmla="*/ 39 h 503"/>
                <a:gd name="T100" fmla="*/ 466 w 505"/>
                <a:gd name="T101" fmla="*/ 0 h 503"/>
                <a:gd name="T102" fmla="*/ 505 w 505"/>
                <a:gd name="T103" fmla="*/ 39 h 503"/>
                <a:gd name="T104" fmla="*/ 482 w 505"/>
                <a:gd name="T105" fmla="*/ 23 h 503"/>
                <a:gd name="T106" fmla="*/ 449 w 505"/>
                <a:gd name="T107" fmla="*/ 23 h 503"/>
                <a:gd name="T108" fmla="*/ 449 w 505"/>
                <a:gd name="T109" fmla="*/ 56 h 503"/>
                <a:gd name="T110" fmla="*/ 482 w 505"/>
                <a:gd name="T111" fmla="*/ 56 h 503"/>
                <a:gd name="T112" fmla="*/ 458 w 505"/>
                <a:gd name="T113" fmla="*/ 141 h 503"/>
                <a:gd name="T114" fmla="*/ 473 w 505"/>
                <a:gd name="T115" fmla="*/ 126 h 503"/>
                <a:gd name="T116" fmla="*/ 458 w 505"/>
                <a:gd name="T117" fmla="*/ 110 h 503"/>
                <a:gd name="T118" fmla="*/ 442 w 505"/>
                <a:gd name="T119" fmla="*/ 126 h 503"/>
                <a:gd name="T120" fmla="*/ 458 w 505"/>
                <a:gd name="T121" fmla="*/ 141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5" h="503">
                  <a:moveTo>
                    <a:pt x="448" y="180"/>
                  </a:moveTo>
                  <a:cubicBezTo>
                    <a:pt x="456" y="188"/>
                    <a:pt x="460" y="197"/>
                    <a:pt x="460" y="208"/>
                  </a:cubicBezTo>
                  <a:cubicBezTo>
                    <a:pt x="460" y="219"/>
                    <a:pt x="456" y="228"/>
                    <a:pt x="448" y="236"/>
                  </a:cubicBezTo>
                  <a:cubicBezTo>
                    <a:pt x="426" y="258"/>
                    <a:pt x="426" y="258"/>
                    <a:pt x="426" y="258"/>
                  </a:cubicBezTo>
                  <a:cubicBezTo>
                    <a:pt x="418" y="266"/>
                    <a:pt x="409" y="269"/>
                    <a:pt x="399" y="269"/>
                  </a:cubicBezTo>
                  <a:cubicBezTo>
                    <a:pt x="391" y="269"/>
                    <a:pt x="384" y="267"/>
                    <a:pt x="377" y="263"/>
                  </a:cubicBezTo>
                  <a:cubicBezTo>
                    <a:pt x="293" y="474"/>
                    <a:pt x="293" y="474"/>
                    <a:pt x="293" y="474"/>
                  </a:cubicBezTo>
                  <a:cubicBezTo>
                    <a:pt x="287" y="489"/>
                    <a:pt x="275" y="499"/>
                    <a:pt x="258" y="502"/>
                  </a:cubicBezTo>
                  <a:cubicBezTo>
                    <a:pt x="256" y="503"/>
                    <a:pt x="253" y="503"/>
                    <a:pt x="249" y="503"/>
                  </a:cubicBezTo>
                  <a:cubicBezTo>
                    <a:pt x="249" y="503"/>
                    <a:pt x="248" y="503"/>
                    <a:pt x="247" y="503"/>
                  </a:cubicBezTo>
                  <a:cubicBezTo>
                    <a:pt x="235" y="503"/>
                    <a:pt x="225" y="498"/>
                    <a:pt x="216" y="489"/>
                  </a:cubicBezTo>
                  <a:cubicBezTo>
                    <a:pt x="16" y="292"/>
                    <a:pt x="16" y="292"/>
                    <a:pt x="16" y="292"/>
                  </a:cubicBezTo>
                  <a:cubicBezTo>
                    <a:pt x="4" y="280"/>
                    <a:pt x="0" y="266"/>
                    <a:pt x="3" y="250"/>
                  </a:cubicBezTo>
                  <a:cubicBezTo>
                    <a:pt x="6" y="233"/>
                    <a:pt x="15" y="222"/>
                    <a:pt x="30" y="215"/>
                  </a:cubicBezTo>
                  <a:cubicBezTo>
                    <a:pt x="244" y="130"/>
                    <a:pt x="244" y="130"/>
                    <a:pt x="244" y="130"/>
                  </a:cubicBezTo>
                  <a:cubicBezTo>
                    <a:pt x="240" y="123"/>
                    <a:pt x="238" y="116"/>
                    <a:pt x="238" y="109"/>
                  </a:cubicBezTo>
                  <a:cubicBezTo>
                    <a:pt x="238" y="98"/>
                    <a:pt x="242" y="88"/>
                    <a:pt x="249" y="81"/>
                  </a:cubicBezTo>
                  <a:cubicBezTo>
                    <a:pt x="271" y="59"/>
                    <a:pt x="271" y="59"/>
                    <a:pt x="271" y="59"/>
                  </a:cubicBezTo>
                  <a:cubicBezTo>
                    <a:pt x="279" y="51"/>
                    <a:pt x="288" y="47"/>
                    <a:pt x="299" y="47"/>
                  </a:cubicBezTo>
                  <a:cubicBezTo>
                    <a:pt x="310" y="47"/>
                    <a:pt x="319" y="51"/>
                    <a:pt x="327" y="59"/>
                  </a:cubicBezTo>
                  <a:lnTo>
                    <a:pt x="448" y="180"/>
                  </a:lnTo>
                  <a:close/>
                  <a:moveTo>
                    <a:pt x="338" y="275"/>
                  </a:moveTo>
                  <a:cubicBezTo>
                    <a:pt x="318" y="255"/>
                    <a:pt x="298" y="241"/>
                    <a:pt x="276" y="232"/>
                  </a:cubicBezTo>
                  <a:cubicBezTo>
                    <a:pt x="254" y="224"/>
                    <a:pt x="230" y="219"/>
                    <a:pt x="202" y="216"/>
                  </a:cubicBezTo>
                  <a:cubicBezTo>
                    <a:pt x="175" y="213"/>
                    <a:pt x="154" y="209"/>
                    <a:pt x="140" y="204"/>
                  </a:cubicBezTo>
                  <a:cubicBezTo>
                    <a:pt x="43" y="244"/>
                    <a:pt x="43" y="244"/>
                    <a:pt x="43" y="244"/>
                  </a:cubicBezTo>
                  <a:cubicBezTo>
                    <a:pt x="38" y="246"/>
                    <a:pt x="35" y="249"/>
                    <a:pt x="34" y="255"/>
                  </a:cubicBezTo>
                  <a:cubicBezTo>
                    <a:pt x="33" y="261"/>
                    <a:pt x="34" y="265"/>
                    <a:pt x="38" y="269"/>
                  </a:cubicBezTo>
                  <a:cubicBezTo>
                    <a:pt x="238" y="467"/>
                    <a:pt x="238" y="467"/>
                    <a:pt x="238" y="467"/>
                  </a:cubicBezTo>
                  <a:cubicBezTo>
                    <a:pt x="241" y="470"/>
                    <a:pt x="245" y="472"/>
                    <a:pt x="248" y="472"/>
                  </a:cubicBezTo>
                  <a:cubicBezTo>
                    <a:pt x="250" y="472"/>
                    <a:pt x="251" y="472"/>
                    <a:pt x="252" y="472"/>
                  </a:cubicBezTo>
                  <a:cubicBezTo>
                    <a:pt x="258" y="470"/>
                    <a:pt x="262" y="467"/>
                    <a:pt x="264" y="462"/>
                  </a:cubicBezTo>
                  <a:lnTo>
                    <a:pt x="338" y="275"/>
                  </a:lnTo>
                  <a:close/>
                  <a:moveTo>
                    <a:pt x="159" y="236"/>
                  </a:moveTo>
                  <a:cubicBezTo>
                    <a:pt x="168" y="236"/>
                    <a:pt x="175" y="239"/>
                    <a:pt x="181" y="245"/>
                  </a:cubicBezTo>
                  <a:cubicBezTo>
                    <a:pt x="187" y="251"/>
                    <a:pt x="190" y="259"/>
                    <a:pt x="190" y="267"/>
                  </a:cubicBezTo>
                  <a:cubicBezTo>
                    <a:pt x="190" y="276"/>
                    <a:pt x="187" y="283"/>
                    <a:pt x="181" y="289"/>
                  </a:cubicBezTo>
                  <a:cubicBezTo>
                    <a:pt x="175" y="296"/>
                    <a:pt x="168" y="299"/>
                    <a:pt x="159" y="299"/>
                  </a:cubicBezTo>
                  <a:cubicBezTo>
                    <a:pt x="150" y="299"/>
                    <a:pt x="143" y="296"/>
                    <a:pt x="137" y="289"/>
                  </a:cubicBezTo>
                  <a:cubicBezTo>
                    <a:pt x="131" y="283"/>
                    <a:pt x="128" y="276"/>
                    <a:pt x="128" y="267"/>
                  </a:cubicBezTo>
                  <a:cubicBezTo>
                    <a:pt x="128" y="259"/>
                    <a:pt x="131" y="251"/>
                    <a:pt x="137" y="245"/>
                  </a:cubicBezTo>
                  <a:cubicBezTo>
                    <a:pt x="143" y="239"/>
                    <a:pt x="150" y="236"/>
                    <a:pt x="159" y="236"/>
                  </a:cubicBezTo>
                  <a:close/>
                  <a:moveTo>
                    <a:pt x="143" y="267"/>
                  </a:moveTo>
                  <a:cubicBezTo>
                    <a:pt x="143" y="272"/>
                    <a:pt x="145" y="276"/>
                    <a:pt x="148" y="279"/>
                  </a:cubicBezTo>
                  <a:cubicBezTo>
                    <a:pt x="151" y="282"/>
                    <a:pt x="154" y="283"/>
                    <a:pt x="159" y="283"/>
                  </a:cubicBezTo>
                  <a:cubicBezTo>
                    <a:pt x="164" y="283"/>
                    <a:pt x="167" y="282"/>
                    <a:pt x="170" y="279"/>
                  </a:cubicBezTo>
                  <a:cubicBezTo>
                    <a:pt x="173" y="276"/>
                    <a:pt x="175" y="272"/>
                    <a:pt x="175" y="267"/>
                  </a:cubicBezTo>
                  <a:cubicBezTo>
                    <a:pt x="175" y="263"/>
                    <a:pt x="173" y="259"/>
                    <a:pt x="170" y="256"/>
                  </a:cubicBezTo>
                  <a:cubicBezTo>
                    <a:pt x="167" y="253"/>
                    <a:pt x="164" y="252"/>
                    <a:pt x="159" y="252"/>
                  </a:cubicBezTo>
                  <a:cubicBezTo>
                    <a:pt x="154" y="252"/>
                    <a:pt x="151" y="253"/>
                    <a:pt x="148" y="256"/>
                  </a:cubicBezTo>
                  <a:cubicBezTo>
                    <a:pt x="145" y="259"/>
                    <a:pt x="143" y="263"/>
                    <a:pt x="143" y="267"/>
                  </a:cubicBezTo>
                  <a:close/>
                  <a:moveTo>
                    <a:pt x="426" y="202"/>
                  </a:moveTo>
                  <a:cubicBezTo>
                    <a:pt x="304" y="81"/>
                    <a:pt x="304" y="81"/>
                    <a:pt x="304" y="81"/>
                  </a:cubicBezTo>
                  <a:cubicBezTo>
                    <a:pt x="301" y="77"/>
                    <a:pt x="298" y="77"/>
                    <a:pt x="294" y="81"/>
                  </a:cubicBezTo>
                  <a:cubicBezTo>
                    <a:pt x="271" y="103"/>
                    <a:pt x="271" y="103"/>
                    <a:pt x="271" y="103"/>
                  </a:cubicBezTo>
                  <a:cubicBezTo>
                    <a:pt x="268" y="107"/>
                    <a:pt x="268" y="111"/>
                    <a:pt x="271" y="114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165" y="195"/>
                    <a:pt x="165" y="195"/>
                    <a:pt x="165" y="195"/>
                  </a:cubicBezTo>
                  <a:cubicBezTo>
                    <a:pt x="175" y="197"/>
                    <a:pt x="188" y="199"/>
                    <a:pt x="205" y="201"/>
                  </a:cubicBezTo>
                  <a:cubicBezTo>
                    <a:pt x="225" y="203"/>
                    <a:pt x="240" y="206"/>
                    <a:pt x="252" y="208"/>
                  </a:cubicBezTo>
                  <a:cubicBezTo>
                    <a:pt x="263" y="210"/>
                    <a:pt x="278" y="216"/>
                    <a:pt x="296" y="225"/>
                  </a:cubicBezTo>
                  <a:cubicBezTo>
                    <a:pt x="313" y="233"/>
                    <a:pt x="330" y="245"/>
                    <a:pt x="345" y="259"/>
                  </a:cubicBezTo>
                  <a:cubicBezTo>
                    <a:pt x="343" y="264"/>
                    <a:pt x="343" y="264"/>
                    <a:pt x="343" y="264"/>
                  </a:cubicBezTo>
                  <a:cubicBezTo>
                    <a:pt x="365" y="208"/>
                    <a:pt x="365" y="208"/>
                    <a:pt x="365" y="208"/>
                  </a:cubicBezTo>
                  <a:cubicBezTo>
                    <a:pt x="393" y="236"/>
                    <a:pt x="393" y="236"/>
                    <a:pt x="393" y="236"/>
                  </a:cubicBezTo>
                  <a:cubicBezTo>
                    <a:pt x="397" y="240"/>
                    <a:pt x="400" y="240"/>
                    <a:pt x="404" y="236"/>
                  </a:cubicBezTo>
                  <a:cubicBezTo>
                    <a:pt x="426" y="213"/>
                    <a:pt x="426" y="213"/>
                    <a:pt x="426" y="213"/>
                  </a:cubicBezTo>
                  <a:cubicBezTo>
                    <a:pt x="430" y="210"/>
                    <a:pt x="430" y="206"/>
                    <a:pt x="426" y="202"/>
                  </a:cubicBezTo>
                  <a:close/>
                  <a:moveTo>
                    <a:pt x="206" y="377"/>
                  </a:moveTo>
                  <a:cubicBezTo>
                    <a:pt x="211" y="377"/>
                    <a:pt x="215" y="376"/>
                    <a:pt x="217" y="373"/>
                  </a:cubicBezTo>
                  <a:cubicBezTo>
                    <a:pt x="220" y="370"/>
                    <a:pt x="222" y="366"/>
                    <a:pt x="222" y="362"/>
                  </a:cubicBezTo>
                  <a:cubicBezTo>
                    <a:pt x="222" y="357"/>
                    <a:pt x="220" y="353"/>
                    <a:pt x="217" y="350"/>
                  </a:cubicBezTo>
                  <a:cubicBezTo>
                    <a:pt x="215" y="347"/>
                    <a:pt x="211" y="346"/>
                    <a:pt x="206" y="346"/>
                  </a:cubicBezTo>
                  <a:cubicBezTo>
                    <a:pt x="202" y="346"/>
                    <a:pt x="198" y="347"/>
                    <a:pt x="195" y="350"/>
                  </a:cubicBezTo>
                  <a:cubicBezTo>
                    <a:pt x="192" y="353"/>
                    <a:pt x="190" y="357"/>
                    <a:pt x="190" y="362"/>
                  </a:cubicBezTo>
                  <a:cubicBezTo>
                    <a:pt x="190" y="366"/>
                    <a:pt x="192" y="370"/>
                    <a:pt x="195" y="373"/>
                  </a:cubicBezTo>
                  <a:cubicBezTo>
                    <a:pt x="198" y="376"/>
                    <a:pt x="202" y="377"/>
                    <a:pt x="206" y="377"/>
                  </a:cubicBezTo>
                  <a:close/>
                  <a:moveTo>
                    <a:pt x="222" y="291"/>
                  </a:moveTo>
                  <a:cubicBezTo>
                    <a:pt x="222" y="280"/>
                    <a:pt x="226" y="270"/>
                    <a:pt x="233" y="263"/>
                  </a:cubicBezTo>
                  <a:cubicBezTo>
                    <a:pt x="241" y="255"/>
                    <a:pt x="250" y="252"/>
                    <a:pt x="261" y="252"/>
                  </a:cubicBezTo>
                  <a:cubicBezTo>
                    <a:pt x="272" y="252"/>
                    <a:pt x="282" y="255"/>
                    <a:pt x="289" y="263"/>
                  </a:cubicBezTo>
                  <a:cubicBezTo>
                    <a:pt x="297" y="270"/>
                    <a:pt x="301" y="280"/>
                    <a:pt x="301" y="291"/>
                  </a:cubicBezTo>
                  <a:cubicBezTo>
                    <a:pt x="301" y="302"/>
                    <a:pt x="297" y="311"/>
                    <a:pt x="289" y="319"/>
                  </a:cubicBezTo>
                  <a:cubicBezTo>
                    <a:pt x="282" y="326"/>
                    <a:pt x="272" y="330"/>
                    <a:pt x="261" y="330"/>
                  </a:cubicBezTo>
                  <a:cubicBezTo>
                    <a:pt x="250" y="330"/>
                    <a:pt x="241" y="326"/>
                    <a:pt x="233" y="319"/>
                  </a:cubicBezTo>
                  <a:cubicBezTo>
                    <a:pt x="226" y="311"/>
                    <a:pt x="222" y="302"/>
                    <a:pt x="222" y="291"/>
                  </a:cubicBezTo>
                  <a:close/>
                  <a:moveTo>
                    <a:pt x="238" y="291"/>
                  </a:moveTo>
                  <a:cubicBezTo>
                    <a:pt x="238" y="297"/>
                    <a:pt x="240" y="303"/>
                    <a:pt x="245" y="308"/>
                  </a:cubicBezTo>
                  <a:cubicBezTo>
                    <a:pt x="249" y="312"/>
                    <a:pt x="255" y="314"/>
                    <a:pt x="261" y="314"/>
                  </a:cubicBezTo>
                  <a:cubicBezTo>
                    <a:pt x="268" y="314"/>
                    <a:pt x="273" y="312"/>
                    <a:pt x="278" y="308"/>
                  </a:cubicBezTo>
                  <a:cubicBezTo>
                    <a:pt x="282" y="303"/>
                    <a:pt x="285" y="297"/>
                    <a:pt x="285" y="291"/>
                  </a:cubicBezTo>
                  <a:cubicBezTo>
                    <a:pt x="285" y="284"/>
                    <a:pt x="282" y="279"/>
                    <a:pt x="278" y="274"/>
                  </a:cubicBezTo>
                  <a:cubicBezTo>
                    <a:pt x="273" y="270"/>
                    <a:pt x="268" y="267"/>
                    <a:pt x="261" y="267"/>
                  </a:cubicBezTo>
                  <a:cubicBezTo>
                    <a:pt x="255" y="267"/>
                    <a:pt x="249" y="270"/>
                    <a:pt x="245" y="274"/>
                  </a:cubicBezTo>
                  <a:cubicBezTo>
                    <a:pt x="240" y="279"/>
                    <a:pt x="238" y="284"/>
                    <a:pt x="238" y="291"/>
                  </a:cubicBezTo>
                  <a:close/>
                  <a:moveTo>
                    <a:pt x="505" y="39"/>
                  </a:moveTo>
                  <a:cubicBezTo>
                    <a:pt x="505" y="50"/>
                    <a:pt x="501" y="60"/>
                    <a:pt x="494" y="67"/>
                  </a:cubicBezTo>
                  <a:cubicBezTo>
                    <a:pt x="486" y="75"/>
                    <a:pt x="477" y="79"/>
                    <a:pt x="466" y="79"/>
                  </a:cubicBezTo>
                  <a:cubicBezTo>
                    <a:pt x="454" y="79"/>
                    <a:pt x="445" y="75"/>
                    <a:pt x="438" y="67"/>
                  </a:cubicBezTo>
                  <a:cubicBezTo>
                    <a:pt x="430" y="60"/>
                    <a:pt x="426" y="50"/>
                    <a:pt x="426" y="39"/>
                  </a:cubicBezTo>
                  <a:cubicBezTo>
                    <a:pt x="426" y="28"/>
                    <a:pt x="430" y="19"/>
                    <a:pt x="438" y="11"/>
                  </a:cubicBezTo>
                  <a:cubicBezTo>
                    <a:pt x="445" y="4"/>
                    <a:pt x="454" y="0"/>
                    <a:pt x="466" y="0"/>
                  </a:cubicBezTo>
                  <a:cubicBezTo>
                    <a:pt x="477" y="0"/>
                    <a:pt x="486" y="4"/>
                    <a:pt x="494" y="11"/>
                  </a:cubicBezTo>
                  <a:cubicBezTo>
                    <a:pt x="501" y="19"/>
                    <a:pt x="505" y="28"/>
                    <a:pt x="505" y="39"/>
                  </a:cubicBezTo>
                  <a:close/>
                  <a:moveTo>
                    <a:pt x="489" y="39"/>
                  </a:moveTo>
                  <a:cubicBezTo>
                    <a:pt x="489" y="33"/>
                    <a:pt x="487" y="27"/>
                    <a:pt x="482" y="23"/>
                  </a:cubicBezTo>
                  <a:cubicBezTo>
                    <a:pt x="478" y="18"/>
                    <a:pt x="472" y="16"/>
                    <a:pt x="466" y="16"/>
                  </a:cubicBezTo>
                  <a:cubicBezTo>
                    <a:pt x="459" y="16"/>
                    <a:pt x="453" y="18"/>
                    <a:pt x="449" y="23"/>
                  </a:cubicBezTo>
                  <a:cubicBezTo>
                    <a:pt x="444" y="27"/>
                    <a:pt x="442" y="33"/>
                    <a:pt x="442" y="39"/>
                  </a:cubicBezTo>
                  <a:cubicBezTo>
                    <a:pt x="442" y="46"/>
                    <a:pt x="444" y="51"/>
                    <a:pt x="449" y="56"/>
                  </a:cubicBezTo>
                  <a:cubicBezTo>
                    <a:pt x="453" y="61"/>
                    <a:pt x="459" y="63"/>
                    <a:pt x="466" y="63"/>
                  </a:cubicBezTo>
                  <a:cubicBezTo>
                    <a:pt x="472" y="63"/>
                    <a:pt x="478" y="61"/>
                    <a:pt x="482" y="56"/>
                  </a:cubicBezTo>
                  <a:cubicBezTo>
                    <a:pt x="487" y="51"/>
                    <a:pt x="489" y="46"/>
                    <a:pt x="489" y="39"/>
                  </a:cubicBezTo>
                  <a:close/>
                  <a:moveTo>
                    <a:pt x="458" y="141"/>
                  </a:moveTo>
                  <a:cubicBezTo>
                    <a:pt x="462" y="141"/>
                    <a:pt x="466" y="140"/>
                    <a:pt x="469" y="137"/>
                  </a:cubicBezTo>
                  <a:cubicBezTo>
                    <a:pt x="472" y="134"/>
                    <a:pt x="473" y="130"/>
                    <a:pt x="473" y="126"/>
                  </a:cubicBezTo>
                  <a:cubicBezTo>
                    <a:pt x="473" y="121"/>
                    <a:pt x="472" y="117"/>
                    <a:pt x="469" y="114"/>
                  </a:cubicBezTo>
                  <a:cubicBezTo>
                    <a:pt x="466" y="112"/>
                    <a:pt x="462" y="110"/>
                    <a:pt x="458" y="110"/>
                  </a:cubicBezTo>
                  <a:cubicBezTo>
                    <a:pt x="453" y="110"/>
                    <a:pt x="449" y="112"/>
                    <a:pt x="446" y="114"/>
                  </a:cubicBezTo>
                  <a:cubicBezTo>
                    <a:pt x="443" y="117"/>
                    <a:pt x="442" y="121"/>
                    <a:pt x="442" y="126"/>
                  </a:cubicBezTo>
                  <a:cubicBezTo>
                    <a:pt x="442" y="130"/>
                    <a:pt x="443" y="134"/>
                    <a:pt x="446" y="137"/>
                  </a:cubicBezTo>
                  <a:cubicBezTo>
                    <a:pt x="449" y="140"/>
                    <a:pt x="453" y="141"/>
                    <a:pt x="458" y="141"/>
                  </a:cubicBezTo>
                  <a:close/>
                </a:path>
              </a:pathLst>
            </a:custGeom>
            <a:solidFill>
              <a:srgbClr val="53556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700" b="0" i="0" u="none" strike="noStrike" kern="0" cap="none" spc="0" normalizeH="0" baseline="0" noProof="0">
                <a:ln>
                  <a:noFill/>
                </a:ln>
                <a:solidFill>
                  <a:srgbClr val="FFFFFB"/>
                </a:solidFill>
                <a:effectLst/>
                <a:uLnTx/>
                <a:uFillTx/>
                <a:latin typeface="linecons"/>
                <a:sym typeface="linecons"/>
              </a:endParaRPr>
            </a:p>
          </p:txBody>
        </p:sp>
        <p:sp>
          <p:nvSpPr>
            <p:cNvPr id="48" name="Shape 2849">
              <a:extLst>
                <a:ext uri="{FF2B5EF4-FFF2-40B4-BE49-F238E27FC236}">
                  <a16:creationId xmlns:a16="http://schemas.microsoft.com/office/drawing/2014/main" id="{190302CB-09E3-4115-BC59-918DB31C5873}"/>
                </a:ext>
              </a:extLst>
            </p:cNvPr>
            <p:cNvSpPr/>
            <p:nvPr/>
          </p:nvSpPr>
          <p:spPr>
            <a:xfrm>
              <a:off x="4649103" y="6705447"/>
              <a:ext cx="1189048" cy="1027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13421" y="20466"/>
                  </a:moveTo>
                  <a:lnTo>
                    <a:pt x="12630" y="20221"/>
                  </a:lnTo>
                  <a:cubicBezTo>
                    <a:pt x="13305" y="19604"/>
                    <a:pt x="13745" y="18664"/>
                    <a:pt x="13745" y="17589"/>
                  </a:cubicBezTo>
                  <a:cubicBezTo>
                    <a:pt x="13745" y="16189"/>
                    <a:pt x="13013" y="14988"/>
                    <a:pt x="11967" y="14465"/>
                  </a:cubicBezTo>
                  <a:lnTo>
                    <a:pt x="11702" y="15585"/>
                  </a:lnTo>
                  <a:cubicBezTo>
                    <a:pt x="12330" y="15964"/>
                    <a:pt x="12764" y="16715"/>
                    <a:pt x="12764" y="17589"/>
                  </a:cubicBezTo>
                  <a:cubicBezTo>
                    <a:pt x="12764" y="18299"/>
                    <a:pt x="12477" y="18923"/>
                    <a:pt x="12035" y="19336"/>
                  </a:cubicBezTo>
                  <a:lnTo>
                    <a:pt x="12296" y="18213"/>
                  </a:lnTo>
                  <a:cubicBezTo>
                    <a:pt x="12327" y="18073"/>
                    <a:pt x="12314" y="17918"/>
                    <a:pt x="12246" y="17782"/>
                  </a:cubicBezTo>
                  <a:cubicBezTo>
                    <a:pt x="12111" y="17511"/>
                    <a:pt x="11811" y="17418"/>
                    <a:pt x="11576" y="17574"/>
                  </a:cubicBezTo>
                  <a:cubicBezTo>
                    <a:pt x="11459" y="17653"/>
                    <a:pt x="11380" y="17779"/>
                    <a:pt x="11347" y="17920"/>
                  </a:cubicBezTo>
                  <a:lnTo>
                    <a:pt x="10808" y="20244"/>
                  </a:lnTo>
                  <a:cubicBezTo>
                    <a:pt x="10776" y="20384"/>
                    <a:pt x="10789" y="20539"/>
                    <a:pt x="10857" y="20675"/>
                  </a:cubicBezTo>
                  <a:cubicBezTo>
                    <a:pt x="10920" y="20802"/>
                    <a:pt x="11021" y="20885"/>
                    <a:pt x="11133" y="20927"/>
                  </a:cubicBezTo>
                  <a:lnTo>
                    <a:pt x="11126" y="20956"/>
                  </a:lnTo>
                  <a:cubicBezTo>
                    <a:pt x="11142" y="20954"/>
                    <a:pt x="11158" y="20948"/>
                    <a:pt x="11173" y="20945"/>
                  </a:cubicBezTo>
                  <a:lnTo>
                    <a:pt x="13166" y="21562"/>
                  </a:lnTo>
                  <a:cubicBezTo>
                    <a:pt x="13288" y="21600"/>
                    <a:pt x="13422" y="21584"/>
                    <a:pt x="13539" y="21506"/>
                  </a:cubicBezTo>
                  <a:cubicBezTo>
                    <a:pt x="13774" y="21350"/>
                    <a:pt x="13855" y="21002"/>
                    <a:pt x="13719" y="20730"/>
                  </a:cubicBezTo>
                  <a:cubicBezTo>
                    <a:pt x="13651" y="20595"/>
                    <a:pt x="13542" y="20503"/>
                    <a:pt x="13421" y="20466"/>
                  </a:cubicBezTo>
                  <a:moveTo>
                    <a:pt x="18634" y="7273"/>
                  </a:moveTo>
                  <a:cubicBezTo>
                    <a:pt x="18643" y="7119"/>
                    <a:pt x="18655" y="6966"/>
                    <a:pt x="18655" y="6809"/>
                  </a:cubicBezTo>
                  <a:cubicBezTo>
                    <a:pt x="18655" y="3049"/>
                    <a:pt x="16017" y="0"/>
                    <a:pt x="12764" y="0"/>
                  </a:cubicBezTo>
                  <a:cubicBezTo>
                    <a:pt x="10499" y="0"/>
                    <a:pt x="8536" y="1479"/>
                    <a:pt x="7550" y="3645"/>
                  </a:cubicBezTo>
                  <a:cubicBezTo>
                    <a:pt x="7185" y="3492"/>
                    <a:pt x="6793" y="3404"/>
                    <a:pt x="6382" y="3404"/>
                  </a:cubicBezTo>
                  <a:cubicBezTo>
                    <a:pt x="4484" y="3404"/>
                    <a:pt x="2945" y="5183"/>
                    <a:pt x="2945" y="7376"/>
                  </a:cubicBezTo>
                  <a:cubicBezTo>
                    <a:pt x="2945" y="7662"/>
                    <a:pt x="2973" y="7940"/>
                    <a:pt x="3022" y="8208"/>
                  </a:cubicBezTo>
                  <a:cubicBezTo>
                    <a:pt x="1267" y="8884"/>
                    <a:pt x="0" y="10794"/>
                    <a:pt x="0" y="13050"/>
                  </a:cubicBezTo>
                  <a:cubicBezTo>
                    <a:pt x="0" y="15871"/>
                    <a:pt x="1978" y="18157"/>
                    <a:pt x="4418" y="18157"/>
                  </a:cubicBezTo>
                  <a:lnTo>
                    <a:pt x="6382" y="18157"/>
                  </a:lnTo>
                  <a:cubicBezTo>
                    <a:pt x="6653" y="18157"/>
                    <a:pt x="6873" y="17903"/>
                    <a:pt x="6873" y="17589"/>
                  </a:cubicBezTo>
                  <a:cubicBezTo>
                    <a:pt x="6873" y="17276"/>
                    <a:pt x="6653" y="17022"/>
                    <a:pt x="6382" y="17022"/>
                  </a:cubicBezTo>
                  <a:lnTo>
                    <a:pt x="4418" y="17022"/>
                  </a:lnTo>
                  <a:cubicBezTo>
                    <a:pt x="2524" y="17022"/>
                    <a:pt x="982" y="15240"/>
                    <a:pt x="982" y="13050"/>
                  </a:cubicBezTo>
                  <a:cubicBezTo>
                    <a:pt x="982" y="11339"/>
                    <a:pt x="1926" y="9826"/>
                    <a:pt x="3333" y="9284"/>
                  </a:cubicBezTo>
                  <a:lnTo>
                    <a:pt x="4165" y="8964"/>
                  </a:lnTo>
                  <a:lnTo>
                    <a:pt x="3982" y="7971"/>
                  </a:lnTo>
                  <a:cubicBezTo>
                    <a:pt x="3946" y="7773"/>
                    <a:pt x="3927" y="7572"/>
                    <a:pt x="3927" y="7376"/>
                  </a:cubicBezTo>
                  <a:cubicBezTo>
                    <a:pt x="3927" y="5812"/>
                    <a:pt x="5028" y="4539"/>
                    <a:pt x="6382" y="4539"/>
                  </a:cubicBezTo>
                  <a:cubicBezTo>
                    <a:pt x="6661" y="4539"/>
                    <a:pt x="6942" y="4597"/>
                    <a:pt x="7215" y="4712"/>
                  </a:cubicBezTo>
                  <a:lnTo>
                    <a:pt x="8019" y="5049"/>
                  </a:lnTo>
                  <a:lnTo>
                    <a:pt x="8418" y="4173"/>
                  </a:lnTo>
                  <a:cubicBezTo>
                    <a:pt x="9272" y="2299"/>
                    <a:pt x="10937" y="1135"/>
                    <a:pt x="12764" y="1135"/>
                  </a:cubicBezTo>
                  <a:cubicBezTo>
                    <a:pt x="15470" y="1135"/>
                    <a:pt x="17673" y="3680"/>
                    <a:pt x="17673" y="6809"/>
                  </a:cubicBezTo>
                  <a:cubicBezTo>
                    <a:pt x="17673" y="6908"/>
                    <a:pt x="17666" y="7005"/>
                    <a:pt x="17660" y="7102"/>
                  </a:cubicBezTo>
                  <a:lnTo>
                    <a:pt x="17655" y="7199"/>
                  </a:lnTo>
                  <a:lnTo>
                    <a:pt x="17610" y="7998"/>
                  </a:lnTo>
                  <a:lnTo>
                    <a:pt x="18245" y="8315"/>
                  </a:lnTo>
                  <a:cubicBezTo>
                    <a:pt x="19687" y="9034"/>
                    <a:pt x="20618" y="10670"/>
                    <a:pt x="20618" y="12483"/>
                  </a:cubicBezTo>
                  <a:cubicBezTo>
                    <a:pt x="20618" y="14986"/>
                    <a:pt x="18856" y="17022"/>
                    <a:pt x="16691" y="17022"/>
                  </a:cubicBezTo>
                  <a:lnTo>
                    <a:pt x="15218" y="17022"/>
                  </a:lnTo>
                  <a:cubicBezTo>
                    <a:pt x="14947" y="17022"/>
                    <a:pt x="14727" y="17276"/>
                    <a:pt x="14727" y="17589"/>
                  </a:cubicBezTo>
                  <a:cubicBezTo>
                    <a:pt x="14727" y="17903"/>
                    <a:pt x="14947" y="18157"/>
                    <a:pt x="15218" y="18157"/>
                  </a:cubicBezTo>
                  <a:lnTo>
                    <a:pt x="16691" y="18157"/>
                  </a:lnTo>
                  <a:cubicBezTo>
                    <a:pt x="19402" y="18157"/>
                    <a:pt x="21600" y="15617"/>
                    <a:pt x="21600" y="12483"/>
                  </a:cubicBezTo>
                  <a:cubicBezTo>
                    <a:pt x="21600" y="10147"/>
                    <a:pt x="20378" y="8143"/>
                    <a:pt x="18634" y="7273"/>
                  </a:cubicBezTo>
                  <a:moveTo>
                    <a:pt x="10773" y="14522"/>
                  </a:moveTo>
                  <a:cubicBezTo>
                    <a:pt x="10711" y="14398"/>
                    <a:pt x="10613" y="14316"/>
                    <a:pt x="10504" y="14274"/>
                  </a:cubicBezTo>
                  <a:lnTo>
                    <a:pt x="10517" y="14218"/>
                  </a:lnTo>
                  <a:cubicBezTo>
                    <a:pt x="10484" y="14221"/>
                    <a:pt x="10451" y="14231"/>
                    <a:pt x="10418" y="14240"/>
                  </a:cubicBezTo>
                  <a:lnTo>
                    <a:pt x="8463" y="13634"/>
                  </a:lnTo>
                  <a:lnTo>
                    <a:pt x="8463" y="13635"/>
                  </a:lnTo>
                  <a:cubicBezTo>
                    <a:pt x="8343" y="13598"/>
                    <a:pt x="8209" y="13613"/>
                    <a:pt x="8091" y="13692"/>
                  </a:cubicBezTo>
                  <a:cubicBezTo>
                    <a:pt x="7856" y="13848"/>
                    <a:pt x="7776" y="14195"/>
                    <a:pt x="7911" y="14466"/>
                  </a:cubicBezTo>
                  <a:cubicBezTo>
                    <a:pt x="7979" y="14602"/>
                    <a:pt x="8088" y="14693"/>
                    <a:pt x="8210" y="14731"/>
                  </a:cubicBezTo>
                  <a:lnTo>
                    <a:pt x="8965" y="14964"/>
                  </a:lnTo>
                  <a:cubicBezTo>
                    <a:pt x="8292" y="15580"/>
                    <a:pt x="7855" y="16518"/>
                    <a:pt x="7855" y="17589"/>
                  </a:cubicBezTo>
                  <a:cubicBezTo>
                    <a:pt x="7855" y="19007"/>
                    <a:pt x="8604" y="20220"/>
                    <a:pt x="9671" y="20732"/>
                  </a:cubicBezTo>
                  <a:lnTo>
                    <a:pt x="9934" y="19617"/>
                  </a:lnTo>
                  <a:cubicBezTo>
                    <a:pt x="9286" y="19246"/>
                    <a:pt x="8836" y="18482"/>
                    <a:pt x="8836" y="17589"/>
                  </a:cubicBezTo>
                  <a:cubicBezTo>
                    <a:pt x="8836" y="16857"/>
                    <a:pt x="9142" y="16215"/>
                    <a:pt x="9609" y="15802"/>
                  </a:cubicBezTo>
                  <a:lnTo>
                    <a:pt x="9335" y="16984"/>
                  </a:lnTo>
                  <a:cubicBezTo>
                    <a:pt x="9303" y="17124"/>
                    <a:pt x="9317" y="17279"/>
                    <a:pt x="9384" y="17415"/>
                  </a:cubicBezTo>
                  <a:cubicBezTo>
                    <a:pt x="9520" y="17686"/>
                    <a:pt x="9820" y="17779"/>
                    <a:pt x="10055" y="17623"/>
                  </a:cubicBezTo>
                  <a:cubicBezTo>
                    <a:pt x="10172" y="17544"/>
                    <a:pt x="10251" y="17418"/>
                    <a:pt x="10283" y="17278"/>
                  </a:cubicBezTo>
                  <a:lnTo>
                    <a:pt x="10823" y="14952"/>
                  </a:lnTo>
                  <a:cubicBezTo>
                    <a:pt x="10855" y="14812"/>
                    <a:pt x="10841" y="14658"/>
                    <a:pt x="10773" y="14522"/>
                  </a:cubicBezTo>
                </a:path>
              </a:pathLst>
            </a:custGeom>
            <a:solidFill>
              <a:srgbClr val="28272C"/>
            </a:solidFill>
            <a:ln w="12700">
              <a:solidFill>
                <a:srgbClr val="28272C"/>
              </a:solidFill>
              <a:miter lim="400000"/>
            </a:ln>
          </p:spPr>
          <p:txBody>
            <a:bodyPr lIns="9523" tIns="9523" rIns="9523" bIns="9523" anchor="ctr"/>
            <a:lstStyle/>
            <a:p>
              <a:pPr marL="0" marR="0" lvl="0" indent="0" algn="ctr" defTabSz="114266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</p:grpSp>
      <p:sp>
        <p:nvSpPr>
          <p:cNvPr id="50" name="Shape 1455">
            <a:extLst>
              <a:ext uri="{FF2B5EF4-FFF2-40B4-BE49-F238E27FC236}">
                <a16:creationId xmlns:a16="http://schemas.microsoft.com/office/drawing/2014/main" id="{7A69680B-4B09-4CF0-A21E-3AD4B7D1AEF8}"/>
              </a:ext>
            </a:extLst>
          </p:cNvPr>
          <p:cNvSpPr/>
          <p:nvPr/>
        </p:nvSpPr>
        <p:spPr>
          <a:xfrm>
            <a:off x="7658808" y="4014267"/>
            <a:ext cx="3440992" cy="1971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defTabSz="412750" hangingPunct="0">
              <a:lnSpc>
                <a:spcPct val="150000"/>
              </a:lnSpc>
            </a:pP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Mapeamentos com JSON e XML</a:t>
            </a:r>
          </a:p>
          <a:p>
            <a:pPr defTabSz="412750" hangingPunct="0">
              <a:lnSpc>
                <a:spcPct val="150000"/>
              </a:lnSpc>
            </a:pPr>
            <a:r>
              <a:rPr lang="pt-BR" sz="1700" kern="0" dirty="0" err="1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Mocks</a:t>
            </a: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pt-BR" sz="1700" kern="0" dirty="0" err="1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Rest</a:t>
            </a: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pt-BR" sz="1700" kern="0" dirty="0" err="1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Soap</a:t>
            </a: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, etc..</a:t>
            </a:r>
          </a:p>
          <a:p>
            <a:pPr defTabSz="412750" hangingPunct="0">
              <a:lnSpc>
                <a:spcPct val="150000"/>
              </a:lnSpc>
            </a:pP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Permite uso de variáveis (com extensões)</a:t>
            </a:r>
          </a:p>
          <a:p>
            <a:pPr defTabSz="412750" hangingPunct="0">
              <a:lnSpc>
                <a:spcPct val="150000"/>
              </a:lnSpc>
            </a:pP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Permite elencar prioridades</a:t>
            </a:r>
            <a:endParaRPr sz="1700" kern="0" dirty="0">
              <a:solidFill>
                <a:srgbClr val="28272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1" name="Shape 1456">
            <a:extLst>
              <a:ext uri="{FF2B5EF4-FFF2-40B4-BE49-F238E27FC236}">
                <a16:creationId xmlns:a16="http://schemas.microsoft.com/office/drawing/2014/main" id="{1CAB0B40-A6A7-4DA7-A480-D75CCEB509CF}"/>
              </a:ext>
            </a:extLst>
          </p:cNvPr>
          <p:cNvSpPr/>
          <p:nvPr/>
        </p:nvSpPr>
        <p:spPr>
          <a:xfrm>
            <a:off x="1332645" y="4001568"/>
            <a:ext cx="3200548" cy="1971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defTabSz="412750" hangingPunct="0">
              <a:lnSpc>
                <a:spcPct val="150000"/>
              </a:lnSpc>
            </a:pP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Virtualização de serviços utilizando protocolo HTTP</a:t>
            </a:r>
          </a:p>
          <a:p>
            <a:pPr defTabSz="412750" hangingPunct="0">
              <a:lnSpc>
                <a:spcPct val="150000"/>
              </a:lnSpc>
            </a:pP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Baixa curva de aprendizagem</a:t>
            </a:r>
          </a:p>
          <a:p>
            <a:pPr defTabSz="412750" hangingPunct="0">
              <a:lnSpc>
                <a:spcPct val="150000"/>
              </a:lnSpc>
            </a:pPr>
            <a:r>
              <a:rPr lang="pt-BR" sz="1700" kern="0" dirty="0" err="1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Standalone</a:t>
            </a:r>
            <a:endParaRPr lang="pt-BR" sz="1700" kern="0" dirty="0">
              <a:solidFill>
                <a:srgbClr val="28272C"/>
              </a:solidFill>
              <a:latin typeface="Open Sans"/>
              <a:ea typeface="Open Sans"/>
              <a:cs typeface="Open Sans"/>
            </a:endParaRPr>
          </a:p>
          <a:p>
            <a:pPr defTabSz="412750" hangingPunct="0">
              <a:lnSpc>
                <a:spcPct val="150000"/>
              </a:lnSpc>
            </a:pP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Hard </a:t>
            </a:r>
            <a:r>
              <a:rPr lang="pt-BR" sz="1700" kern="0" dirty="0" err="1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Code</a:t>
            </a:r>
            <a:r>
              <a:rPr lang="pt-BR" sz="1700" kern="0" dirty="0">
                <a:solidFill>
                  <a:srgbClr val="28272C"/>
                </a:solidFill>
                <a:latin typeface="Open Sans"/>
                <a:ea typeface="Open Sans"/>
                <a:cs typeface="Open Sans"/>
              </a:rPr>
              <a:t> (Java)</a:t>
            </a:r>
          </a:p>
        </p:txBody>
      </p:sp>
      <p:grpSp>
        <p:nvGrpSpPr>
          <p:cNvPr id="52" name="Group 4">
            <a:extLst>
              <a:ext uri="{FF2B5EF4-FFF2-40B4-BE49-F238E27FC236}">
                <a16:creationId xmlns:a16="http://schemas.microsoft.com/office/drawing/2014/main" id="{A5B3DB3C-B3B8-45A0-A052-DCF8C9E20ABB}"/>
              </a:ext>
            </a:extLst>
          </p:cNvPr>
          <p:cNvGrpSpPr/>
          <p:nvPr/>
        </p:nvGrpSpPr>
        <p:grpSpPr>
          <a:xfrm>
            <a:off x="4816475" y="1836335"/>
            <a:ext cx="2559050" cy="2559051"/>
            <a:chOff x="9632950" y="4644219"/>
            <a:chExt cx="5118100" cy="5118101"/>
          </a:xfrm>
        </p:grpSpPr>
        <p:sp>
          <p:nvSpPr>
            <p:cNvPr id="53" name="Shape 1422">
              <a:extLst>
                <a:ext uri="{FF2B5EF4-FFF2-40B4-BE49-F238E27FC236}">
                  <a16:creationId xmlns:a16="http://schemas.microsoft.com/office/drawing/2014/main" id="{9C045B41-F17D-44D1-B91B-2398EA5E5F57}"/>
                </a:ext>
              </a:extLst>
            </p:cNvPr>
            <p:cNvSpPr/>
            <p:nvPr/>
          </p:nvSpPr>
          <p:spPr>
            <a:xfrm>
              <a:off x="9632950" y="4644219"/>
              <a:ext cx="5118100" cy="5118101"/>
            </a:xfrm>
            <a:prstGeom prst="ellipse">
              <a:avLst/>
            </a:prstGeom>
            <a:gradFill flip="none" rotWithShape="1">
              <a:gsLst>
                <a:gs pos="0">
                  <a:srgbClr val="00E690"/>
                </a:gs>
                <a:gs pos="100000">
                  <a:srgbClr val="0095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4" name="Shape 1423">
              <a:extLst>
                <a:ext uri="{FF2B5EF4-FFF2-40B4-BE49-F238E27FC236}">
                  <a16:creationId xmlns:a16="http://schemas.microsoft.com/office/drawing/2014/main" id="{5AD16852-7EFD-456E-A26D-2F93F0998E93}"/>
                </a:ext>
              </a:extLst>
            </p:cNvPr>
            <p:cNvSpPr/>
            <p:nvPr/>
          </p:nvSpPr>
          <p:spPr>
            <a:xfrm>
              <a:off x="9721850" y="4733119"/>
              <a:ext cx="4940300" cy="4940301"/>
            </a:xfrm>
            <a:prstGeom prst="ellipse">
              <a:avLst/>
            </a:prstGeom>
            <a:solidFill>
              <a:srgbClr val="FFFFF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pic>
        <p:nvPicPr>
          <p:cNvPr id="55" name="Espaço Reservado para Imagem 3">
            <a:extLst>
              <a:ext uri="{FF2B5EF4-FFF2-40B4-BE49-F238E27FC236}">
                <a16:creationId xmlns:a16="http://schemas.microsoft.com/office/drawing/2014/main" id="{7AC156AB-0F89-4A37-81B2-251C8576F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171" y="2693022"/>
            <a:ext cx="2009538" cy="917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sp>
        <p:nvSpPr>
          <p:cNvPr id="56" name="TextBox 44">
            <a:extLst>
              <a:ext uri="{FF2B5EF4-FFF2-40B4-BE49-F238E27FC236}">
                <a16:creationId xmlns:a16="http://schemas.microsoft.com/office/drawing/2014/main" id="{12AC3831-38BA-4A3C-B0B0-3AD5EBE32D46}"/>
              </a:ext>
            </a:extLst>
          </p:cNvPr>
          <p:cNvSpPr txBox="1"/>
          <p:nvPr/>
        </p:nvSpPr>
        <p:spPr>
          <a:xfrm>
            <a:off x="4714452" y="4567902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Wire</a:t>
            </a:r>
            <a:r>
              <a:rPr lang="en-US" sz="40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Mock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5531483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714452" y="511186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Wire</a:t>
            </a:r>
            <a:r>
              <a:rPr lang="en-US" sz="40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Mock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28A6C38-48D5-486C-9068-BAFB816D6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891" y="1309687"/>
            <a:ext cx="6316218" cy="503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9635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714452" y="511186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Wire</a:t>
            </a:r>
            <a:r>
              <a:rPr lang="en-US" sz="40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Mock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57B81C6-14EB-4ECA-AEDC-B58B71621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48" y="1912880"/>
            <a:ext cx="11769104" cy="341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246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714452" y="511186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Wire</a:t>
            </a:r>
            <a:r>
              <a:rPr lang="en-US" sz="40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Mock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F24B5C7-160F-4793-BD2C-17AE01B86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97" y="1937728"/>
            <a:ext cx="11703205" cy="338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5356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F675D35-677A-4C16-91AD-D7715A10B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8" y="1349410"/>
            <a:ext cx="8976964" cy="35538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714452" y="511186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Wire</a:t>
            </a:r>
            <a:r>
              <a:rPr lang="en-US" sz="40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Mock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984A9D2-4F16-421E-BCF0-5FFF84330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665" y="3413918"/>
            <a:ext cx="6165085" cy="321448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694478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67A6187C-0149-4EE2-B98A-26EE10BFCD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66" y="1500653"/>
            <a:ext cx="3837328" cy="47521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15425A8-8D9B-49D9-9DA9-AEA482AFB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36" y="3463849"/>
            <a:ext cx="4667657" cy="28829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714452" y="511186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Wire</a:t>
            </a:r>
            <a:r>
              <a:rPr lang="en-US" sz="40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Mock</a:t>
            </a:r>
            <a:endParaRPr lang="en-US" sz="40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7C2E1F8-0B9A-4E9A-8D2B-61EFBA9090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945" y="1500654"/>
            <a:ext cx="3969225" cy="475210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172862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ED89931-1579-4752-9C73-5EC073AD0519}"/>
              </a:ext>
            </a:extLst>
          </p:cNvPr>
          <p:cNvSpPr txBox="1"/>
          <p:nvPr/>
        </p:nvSpPr>
        <p:spPr>
          <a:xfrm>
            <a:off x="4633343" y="511186"/>
            <a:ext cx="26279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Let’s </a:t>
            </a:r>
            <a:r>
              <a:rPr lang="en-US" sz="4000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Code</a:t>
            </a: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246D1422-36F2-4D4C-9418-EB47ACC81B3D}"/>
              </a:ext>
            </a:extLst>
          </p:cNvPr>
          <p:cNvSpPr/>
          <p:nvPr/>
        </p:nvSpPr>
        <p:spPr>
          <a:xfrm rot="2700000">
            <a:off x="7678283" y="312076"/>
            <a:ext cx="398219" cy="398219"/>
          </a:xfrm>
          <a:prstGeom prst="blockArc">
            <a:avLst>
              <a:gd name="adj1" fmla="val 10800000"/>
              <a:gd name="adj2" fmla="val 188997"/>
              <a:gd name="adj3" fmla="val 9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8A738ED-8F87-4E34-952E-0CBF8DCBE08A}"/>
              </a:ext>
            </a:extLst>
          </p:cNvPr>
          <p:cNvGrpSpPr>
            <a:grpSpLocks noChangeAspect="1"/>
          </p:cNvGrpSpPr>
          <p:nvPr/>
        </p:nvGrpSpPr>
        <p:grpSpPr bwMode="auto">
          <a:xfrm rot="16200000" flipV="1">
            <a:off x="7124611" y="1693529"/>
            <a:ext cx="5149555" cy="4985222"/>
            <a:chOff x="0" y="-1"/>
            <a:chExt cx="3917" cy="3792"/>
          </a:xfrm>
        </p:grpSpPr>
        <p:grpSp>
          <p:nvGrpSpPr>
            <p:cNvPr id="5" name="Group 205">
              <a:extLst>
                <a:ext uri="{FF2B5EF4-FFF2-40B4-BE49-F238E27FC236}">
                  <a16:creationId xmlns:a16="http://schemas.microsoft.com/office/drawing/2014/main" id="{E125FBCB-9485-4458-A261-3F447A34AD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-1"/>
              <a:ext cx="3917" cy="3792"/>
              <a:chOff x="0" y="-1"/>
              <a:chExt cx="3917" cy="3792"/>
            </a:xfrm>
          </p:grpSpPr>
          <p:sp>
            <p:nvSpPr>
              <p:cNvPr id="240" name="Freeform 5">
                <a:extLst>
                  <a:ext uri="{FF2B5EF4-FFF2-40B4-BE49-F238E27FC236}">
                    <a16:creationId xmlns:a16="http://schemas.microsoft.com/office/drawing/2014/main" id="{F93E42DE-310C-48F4-BAC3-5F10401FE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-1"/>
                <a:ext cx="3375" cy="3281"/>
              </a:xfrm>
              <a:custGeom>
                <a:avLst/>
                <a:gdLst>
                  <a:gd name="T0" fmla="*/ 0 w 2670"/>
                  <a:gd name="T1" fmla="*/ 2233 h 2596"/>
                  <a:gd name="T2" fmla="*/ 1030 w 2670"/>
                  <a:gd name="T3" fmla="*/ 2596 h 2596"/>
                  <a:gd name="T4" fmla="*/ 2670 w 2670"/>
                  <a:gd name="T5" fmla="*/ 956 h 2596"/>
                  <a:gd name="T6" fmla="*/ 2362 w 2670"/>
                  <a:gd name="T7" fmla="*/ 0 h 2596"/>
                  <a:gd name="T8" fmla="*/ 0 w 2670"/>
                  <a:gd name="T9" fmla="*/ 0 h 2596"/>
                  <a:gd name="T10" fmla="*/ 0 w 2670"/>
                  <a:gd name="T11" fmla="*/ 2233 h 2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0" h="2596">
                    <a:moveTo>
                      <a:pt x="0" y="2233"/>
                    </a:moveTo>
                    <a:cubicBezTo>
                      <a:pt x="282" y="2460"/>
                      <a:pt x="640" y="2596"/>
                      <a:pt x="1030" y="2596"/>
                    </a:cubicBezTo>
                    <a:cubicBezTo>
                      <a:pt x="1936" y="2596"/>
                      <a:pt x="2670" y="1862"/>
                      <a:pt x="2670" y="956"/>
                    </a:cubicBezTo>
                    <a:cubicBezTo>
                      <a:pt x="2670" y="599"/>
                      <a:pt x="2556" y="269"/>
                      <a:pt x="23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233"/>
                      <a:pt x="0" y="2233"/>
                      <a:pt x="0" y="2233"/>
                    </a:cubicBezTo>
                  </a:path>
                </a:pathLst>
              </a:custGeom>
              <a:solidFill>
                <a:srgbClr val="A8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6">
                <a:extLst>
                  <a:ext uri="{FF2B5EF4-FFF2-40B4-BE49-F238E27FC236}">
                    <a16:creationId xmlns:a16="http://schemas.microsoft.com/office/drawing/2014/main" id="{463DD36D-F3A9-4F08-831C-76575200A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" y="2079"/>
                <a:ext cx="925" cy="907"/>
              </a:xfrm>
              <a:custGeom>
                <a:avLst/>
                <a:gdLst>
                  <a:gd name="T0" fmla="*/ 280 w 732"/>
                  <a:gd name="T1" fmla="*/ 692 h 717"/>
                  <a:gd name="T2" fmla="*/ 400 w 732"/>
                  <a:gd name="T3" fmla="*/ 685 h 717"/>
                  <a:gd name="T4" fmla="*/ 693 w 732"/>
                  <a:gd name="T5" fmla="*/ 417 h 717"/>
                  <a:gd name="T6" fmla="*/ 709 w 732"/>
                  <a:gd name="T7" fmla="*/ 299 h 717"/>
                  <a:gd name="T8" fmla="*/ 548 w 732"/>
                  <a:gd name="T9" fmla="*/ 42 h 717"/>
                  <a:gd name="T10" fmla="*/ 450 w 732"/>
                  <a:gd name="T11" fmla="*/ 29 h 717"/>
                  <a:gd name="T12" fmla="*/ 31 w 732"/>
                  <a:gd name="T13" fmla="*/ 412 h 717"/>
                  <a:gd name="T14" fmla="*/ 36 w 732"/>
                  <a:gd name="T15" fmla="*/ 511 h 717"/>
                  <a:gd name="T16" fmla="*/ 280 w 732"/>
                  <a:gd name="T17" fmla="*/ 692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2" h="717">
                    <a:moveTo>
                      <a:pt x="280" y="692"/>
                    </a:moveTo>
                    <a:cubicBezTo>
                      <a:pt x="314" y="717"/>
                      <a:pt x="368" y="714"/>
                      <a:pt x="400" y="685"/>
                    </a:cubicBezTo>
                    <a:cubicBezTo>
                      <a:pt x="693" y="417"/>
                      <a:pt x="693" y="417"/>
                      <a:pt x="693" y="417"/>
                    </a:cubicBezTo>
                    <a:cubicBezTo>
                      <a:pt x="725" y="388"/>
                      <a:pt x="732" y="335"/>
                      <a:pt x="709" y="299"/>
                    </a:cubicBezTo>
                    <a:cubicBezTo>
                      <a:pt x="548" y="42"/>
                      <a:pt x="548" y="42"/>
                      <a:pt x="548" y="42"/>
                    </a:cubicBezTo>
                    <a:cubicBezTo>
                      <a:pt x="526" y="6"/>
                      <a:pt x="481" y="0"/>
                      <a:pt x="450" y="29"/>
                    </a:cubicBezTo>
                    <a:cubicBezTo>
                      <a:pt x="31" y="412"/>
                      <a:pt x="31" y="412"/>
                      <a:pt x="31" y="412"/>
                    </a:cubicBezTo>
                    <a:cubicBezTo>
                      <a:pt x="0" y="441"/>
                      <a:pt x="2" y="485"/>
                      <a:pt x="36" y="511"/>
                    </a:cubicBezTo>
                    <a:lnTo>
                      <a:pt x="280" y="692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7">
                <a:extLst>
                  <a:ext uri="{FF2B5EF4-FFF2-40B4-BE49-F238E27FC236}">
                    <a16:creationId xmlns:a16="http://schemas.microsoft.com/office/drawing/2014/main" id="{25884073-EF0E-47C9-BC32-D8FF5392A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2119"/>
                <a:ext cx="752" cy="750"/>
              </a:xfrm>
              <a:custGeom>
                <a:avLst/>
                <a:gdLst>
                  <a:gd name="T0" fmla="*/ 240 w 752"/>
                  <a:gd name="T1" fmla="*/ 144 h 750"/>
                  <a:gd name="T2" fmla="*/ 427 w 752"/>
                  <a:gd name="T3" fmla="*/ 429 h 750"/>
                  <a:gd name="T4" fmla="*/ 162 w 752"/>
                  <a:gd name="T5" fmla="*/ 216 h 750"/>
                  <a:gd name="T6" fmla="*/ 0 w 752"/>
                  <a:gd name="T7" fmla="*/ 362 h 750"/>
                  <a:gd name="T8" fmla="*/ 355 w 752"/>
                  <a:gd name="T9" fmla="*/ 750 h 750"/>
                  <a:gd name="T10" fmla="*/ 752 w 752"/>
                  <a:gd name="T11" fmla="*/ 386 h 750"/>
                  <a:gd name="T12" fmla="*/ 398 w 752"/>
                  <a:gd name="T13" fmla="*/ 0 h 750"/>
                  <a:gd name="T14" fmla="*/ 240 w 752"/>
                  <a:gd name="T15" fmla="*/ 144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2" h="750">
                    <a:moveTo>
                      <a:pt x="240" y="144"/>
                    </a:moveTo>
                    <a:lnTo>
                      <a:pt x="427" y="429"/>
                    </a:lnTo>
                    <a:lnTo>
                      <a:pt x="162" y="216"/>
                    </a:lnTo>
                    <a:lnTo>
                      <a:pt x="0" y="362"/>
                    </a:lnTo>
                    <a:lnTo>
                      <a:pt x="355" y="750"/>
                    </a:lnTo>
                    <a:lnTo>
                      <a:pt x="752" y="386"/>
                    </a:lnTo>
                    <a:lnTo>
                      <a:pt x="398" y="0"/>
                    </a:lnTo>
                    <a:lnTo>
                      <a:pt x="240" y="144"/>
                    </a:ln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8">
                <a:extLst>
                  <a:ext uri="{FF2B5EF4-FFF2-40B4-BE49-F238E27FC236}">
                    <a16:creationId xmlns:a16="http://schemas.microsoft.com/office/drawing/2014/main" id="{0CB80518-3A37-46EE-91E4-3AAB8E0FA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" y="587"/>
                <a:ext cx="569" cy="897"/>
              </a:xfrm>
              <a:custGeom>
                <a:avLst/>
                <a:gdLst>
                  <a:gd name="T0" fmla="*/ 374 w 450"/>
                  <a:gd name="T1" fmla="*/ 644 h 710"/>
                  <a:gd name="T2" fmla="*/ 450 w 450"/>
                  <a:gd name="T3" fmla="*/ 552 h 710"/>
                  <a:gd name="T4" fmla="*/ 450 w 450"/>
                  <a:gd name="T5" fmla="*/ 154 h 710"/>
                  <a:gd name="T6" fmla="*/ 374 w 450"/>
                  <a:gd name="T7" fmla="*/ 62 h 710"/>
                  <a:gd name="T8" fmla="*/ 76 w 450"/>
                  <a:gd name="T9" fmla="*/ 8 h 710"/>
                  <a:gd name="T10" fmla="*/ 0 w 450"/>
                  <a:gd name="T11" fmla="*/ 72 h 710"/>
                  <a:gd name="T12" fmla="*/ 0 w 450"/>
                  <a:gd name="T13" fmla="*/ 639 h 710"/>
                  <a:gd name="T14" fmla="*/ 76 w 450"/>
                  <a:gd name="T15" fmla="*/ 702 h 710"/>
                  <a:gd name="T16" fmla="*/ 374 w 450"/>
                  <a:gd name="T17" fmla="*/ 644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0" h="710">
                    <a:moveTo>
                      <a:pt x="374" y="644"/>
                    </a:moveTo>
                    <a:cubicBezTo>
                      <a:pt x="416" y="636"/>
                      <a:pt x="450" y="594"/>
                      <a:pt x="450" y="552"/>
                    </a:cubicBezTo>
                    <a:cubicBezTo>
                      <a:pt x="450" y="154"/>
                      <a:pt x="450" y="154"/>
                      <a:pt x="450" y="154"/>
                    </a:cubicBezTo>
                    <a:cubicBezTo>
                      <a:pt x="450" y="111"/>
                      <a:pt x="416" y="70"/>
                      <a:pt x="374" y="62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34" y="0"/>
                      <a:pt x="0" y="29"/>
                      <a:pt x="0" y="72"/>
                    </a:cubicBezTo>
                    <a:cubicBezTo>
                      <a:pt x="0" y="639"/>
                      <a:pt x="0" y="639"/>
                      <a:pt x="0" y="639"/>
                    </a:cubicBezTo>
                    <a:cubicBezTo>
                      <a:pt x="0" y="681"/>
                      <a:pt x="34" y="710"/>
                      <a:pt x="76" y="702"/>
                    </a:cubicBezTo>
                    <a:lnTo>
                      <a:pt x="374" y="644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9">
                <a:extLst>
                  <a:ext uri="{FF2B5EF4-FFF2-40B4-BE49-F238E27FC236}">
                    <a16:creationId xmlns:a16="http://schemas.microsoft.com/office/drawing/2014/main" id="{B81BDFA8-AC05-4583-9A76-3707FC3FA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" y="782"/>
                <a:ext cx="525" cy="540"/>
              </a:xfrm>
              <a:custGeom>
                <a:avLst/>
                <a:gdLst>
                  <a:gd name="T0" fmla="*/ 0 w 525"/>
                  <a:gd name="T1" fmla="*/ 215 h 540"/>
                  <a:gd name="T2" fmla="*/ 337 w 525"/>
                  <a:gd name="T3" fmla="*/ 270 h 540"/>
                  <a:gd name="T4" fmla="*/ 0 w 525"/>
                  <a:gd name="T5" fmla="*/ 322 h 540"/>
                  <a:gd name="T6" fmla="*/ 0 w 525"/>
                  <a:gd name="T7" fmla="*/ 540 h 540"/>
                  <a:gd name="T8" fmla="*/ 525 w 525"/>
                  <a:gd name="T9" fmla="*/ 540 h 540"/>
                  <a:gd name="T10" fmla="*/ 525 w 525"/>
                  <a:gd name="T11" fmla="*/ 0 h 540"/>
                  <a:gd name="T12" fmla="*/ 0 w 525"/>
                  <a:gd name="T13" fmla="*/ 0 h 540"/>
                  <a:gd name="T14" fmla="*/ 0 w 525"/>
                  <a:gd name="T15" fmla="*/ 215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5" h="540">
                    <a:moveTo>
                      <a:pt x="0" y="215"/>
                    </a:moveTo>
                    <a:lnTo>
                      <a:pt x="337" y="270"/>
                    </a:lnTo>
                    <a:lnTo>
                      <a:pt x="0" y="322"/>
                    </a:lnTo>
                    <a:lnTo>
                      <a:pt x="0" y="540"/>
                    </a:lnTo>
                    <a:lnTo>
                      <a:pt x="525" y="540"/>
                    </a:lnTo>
                    <a:lnTo>
                      <a:pt x="525" y="0"/>
                    </a:lnTo>
                    <a:lnTo>
                      <a:pt x="0" y="0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rgbClr val="354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0">
                <a:extLst>
                  <a:ext uri="{FF2B5EF4-FFF2-40B4-BE49-F238E27FC236}">
                    <a16:creationId xmlns:a16="http://schemas.microsoft.com/office/drawing/2014/main" id="{399E5CA8-418A-4445-A7B5-8D33399AD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" y="2615"/>
                <a:ext cx="887" cy="671"/>
              </a:xfrm>
              <a:custGeom>
                <a:avLst/>
                <a:gdLst>
                  <a:gd name="T0" fmla="*/ 14 w 702"/>
                  <a:gd name="T1" fmla="*/ 376 h 531"/>
                  <a:gd name="T2" fmla="*/ 94 w 702"/>
                  <a:gd name="T3" fmla="*/ 465 h 531"/>
                  <a:gd name="T4" fmla="*/ 487 w 702"/>
                  <a:gd name="T5" fmla="*/ 525 h 531"/>
                  <a:gd name="T6" fmla="*/ 589 w 702"/>
                  <a:gd name="T7" fmla="*/ 463 h 531"/>
                  <a:gd name="T8" fmla="*/ 688 w 702"/>
                  <a:gd name="T9" fmla="*/ 177 h 531"/>
                  <a:gd name="T10" fmla="*/ 636 w 702"/>
                  <a:gd name="T11" fmla="*/ 92 h 531"/>
                  <a:gd name="T12" fmla="*/ 76 w 702"/>
                  <a:gd name="T13" fmla="*/ 6 h 531"/>
                  <a:gd name="T14" fmla="*/ 2 w 702"/>
                  <a:gd name="T15" fmla="*/ 73 h 531"/>
                  <a:gd name="T16" fmla="*/ 14 w 702"/>
                  <a:gd name="T17" fmla="*/ 376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2" h="531">
                    <a:moveTo>
                      <a:pt x="14" y="376"/>
                    </a:moveTo>
                    <a:cubicBezTo>
                      <a:pt x="15" y="418"/>
                      <a:pt x="51" y="459"/>
                      <a:pt x="94" y="465"/>
                    </a:cubicBezTo>
                    <a:cubicBezTo>
                      <a:pt x="487" y="525"/>
                      <a:pt x="487" y="525"/>
                      <a:pt x="487" y="525"/>
                    </a:cubicBezTo>
                    <a:cubicBezTo>
                      <a:pt x="529" y="531"/>
                      <a:pt x="575" y="503"/>
                      <a:pt x="589" y="463"/>
                    </a:cubicBezTo>
                    <a:cubicBezTo>
                      <a:pt x="688" y="177"/>
                      <a:pt x="688" y="177"/>
                      <a:pt x="688" y="177"/>
                    </a:cubicBezTo>
                    <a:cubicBezTo>
                      <a:pt x="702" y="137"/>
                      <a:pt x="678" y="98"/>
                      <a:pt x="636" y="9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33" y="0"/>
                      <a:pt x="0" y="30"/>
                      <a:pt x="2" y="73"/>
                    </a:cubicBezTo>
                    <a:lnTo>
                      <a:pt x="14" y="376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1">
                <a:extLst>
                  <a:ext uri="{FF2B5EF4-FFF2-40B4-BE49-F238E27FC236}">
                    <a16:creationId xmlns:a16="http://schemas.microsoft.com/office/drawing/2014/main" id="{0996343A-877E-460C-BCB4-FF71BD6FC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" y="2609"/>
                <a:ext cx="602" cy="532"/>
              </a:xfrm>
              <a:custGeom>
                <a:avLst/>
                <a:gdLst>
                  <a:gd name="T0" fmla="*/ 388 w 602"/>
                  <a:gd name="T1" fmla="*/ 49 h 532"/>
                  <a:gd name="T2" fmla="*/ 291 w 602"/>
                  <a:gd name="T3" fmla="*/ 330 h 532"/>
                  <a:gd name="T4" fmla="*/ 285 w 602"/>
                  <a:gd name="T5" fmla="*/ 33 h 532"/>
                  <a:gd name="T6" fmla="*/ 69 w 602"/>
                  <a:gd name="T7" fmla="*/ 0 h 532"/>
                  <a:gd name="T8" fmla="*/ 0 w 602"/>
                  <a:gd name="T9" fmla="*/ 451 h 532"/>
                  <a:gd name="T10" fmla="*/ 533 w 602"/>
                  <a:gd name="T11" fmla="*/ 532 h 532"/>
                  <a:gd name="T12" fmla="*/ 602 w 602"/>
                  <a:gd name="T13" fmla="*/ 81 h 532"/>
                  <a:gd name="T14" fmla="*/ 388 w 602"/>
                  <a:gd name="T15" fmla="*/ 49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2" h="532">
                    <a:moveTo>
                      <a:pt x="388" y="49"/>
                    </a:moveTo>
                    <a:lnTo>
                      <a:pt x="291" y="330"/>
                    </a:lnTo>
                    <a:lnTo>
                      <a:pt x="285" y="33"/>
                    </a:lnTo>
                    <a:lnTo>
                      <a:pt x="69" y="0"/>
                    </a:lnTo>
                    <a:lnTo>
                      <a:pt x="0" y="451"/>
                    </a:lnTo>
                    <a:lnTo>
                      <a:pt x="533" y="532"/>
                    </a:lnTo>
                    <a:lnTo>
                      <a:pt x="602" y="81"/>
                    </a:lnTo>
                    <a:lnTo>
                      <a:pt x="388" y="49"/>
                    </a:lnTo>
                    <a:close/>
                  </a:path>
                </a:pathLst>
              </a:custGeom>
              <a:solidFill>
                <a:srgbClr val="344A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2">
                <a:extLst>
                  <a:ext uri="{FF2B5EF4-FFF2-40B4-BE49-F238E27FC236}">
                    <a16:creationId xmlns:a16="http://schemas.microsoft.com/office/drawing/2014/main" id="{86C877A5-B3C1-4B98-B037-AA7FEC571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" y="3193"/>
                <a:ext cx="933" cy="598"/>
              </a:xfrm>
              <a:custGeom>
                <a:avLst/>
                <a:gdLst>
                  <a:gd name="T0" fmla="*/ 686 w 738"/>
                  <a:gd name="T1" fmla="*/ 149 h 473"/>
                  <a:gd name="T2" fmla="*/ 603 w 738"/>
                  <a:gd name="T3" fmla="*/ 68 h 473"/>
                  <a:gd name="T4" fmla="*/ 197 w 738"/>
                  <a:gd name="T5" fmla="*/ 6 h 473"/>
                  <a:gd name="T6" fmla="*/ 101 w 738"/>
                  <a:gd name="T7" fmla="*/ 62 h 473"/>
                  <a:gd name="T8" fmla="*/ 14 w 738"/>
                  <a:gd name="T9" fmla="*/ 289 h 473"/>
                  <a:gd name="T10" fmla="*/ 56 w 738"/>
                  <a:gd name="T11" fmla="*/ 378 h 473"/>
                  <a:gd name="T12" fmla="*/ 268 w 738"/>
                  <a:gd name="T13" fmla="*/ 449 h 473"/>
                  <a:gd name="T14" fmla="*/ 407 w 738"/>
                  <a:gd name="T15" fmla="*/ 472 h 473"/>
                  <a:gd name="T16" fmla="*/ 673 w 738"/>
                  <a:gd name="T17" fmla="*/ 473 h 473"/>
                  <a:gd name="T18" fmla="*/ 731 w 738"/>
                  <a:gd name="T19" fmla="*/ 403 h 473"/>
                  <a:gd name="T20" fmla="*/ 686 w 738"/>
                  <a:gd name="T21" fmla="*/ 149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8" h="473">
                    <a:moveTo>
                      <a:pt x="686" y="149"/>
                    </a:moveTo>
                    <a:cubicBezTo>
                      <a:pt x="679" y="110"/>
                      <a:pt x="641" y="74"/>
                      <a:pt x="603" y="68"/>
                    </a:cubicBezTo>
                    <a:cubicBezTo>
                      <a:pt x="197" y="6"/>
                      <a:pt x="197" y="6"/>
                      <a:pt x="197" y="6"/>
                    </a:cubicBezTo>
                    <a:cubicBezTo>
                      <a:pt x="158" y="0"/>
                      <a:pt x="115" y="26"/>
                      <a:pt x="101" y="62"/>
                    </a:cubicBezTo>
                    <a:cubicBezTo>
                      <a:pt x="14" y="289"/>
                      <a:pt x="14" y="289"/>
                      <a:pt x="14" y="289"/>
                    </a:cubicBezTo>
                    <a:cubicBezTo>
                      <a:pt x="0" y="326"/>
                      <a:pt x="19" y="366"/>
                      <a:pt x="56" y="378"/>
                    </a:cubicBezTo>
                    <a:cubicBezTo>
                      <a:pt x="268" y="449"/>
                      <a:pt x="268" y="449"/>
                      <a:pt x="268" y="449"/>
                    </a:cubicBezTo>
                    <a:cubicBezTo>
                      <a:pt x="305" y="462"/>
                      <a:pt x="368" y="472"/>
                      <a:pt x="407" y="472"/>
                    </a:cubicBezTo>
                    <a:cubicBezTo>
                      <a:pt x="673" y="473"/>
                      <a:pt x="673" y="473"/>
                      <a:pt x="673" y="473"/>
                    </a:cubicBezTo>
                    <a:cubicBezTo>
                      <a:pt x="712" y="473"/>
                      <a:pt x="738" y="442"/>
                      <a:pt x="731" y="403"/>
                    </a:cubicBezTo>
                    <a:lnTo>
                      <a:pt x="686" y="149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3">
                <a:extLst>
                  <a:ext uri="{FF2B5EF4-FFF2-40B4-BE49-F238E27FC236}">
                    <a16:creationId xmlns:a16="http://schemas.microsoft.com/office/drawing/2014/main" id="{E55B685E-E27E-4E6D-B4FF-20E8D30E5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" y="3495"/>
                <a:ext cx="933" cy="296"/>
              </a:xfrm>
              <a:custGeom>
                <a:avLst/>
                <a:gdLst>
                  <a:gd name="T0" fmla="*/ 723 w 738"/>
                  <a:gd name="T1" fmla="*/ 118 h 234"/>
                  <a:gd name="T2" fmla="*/ 689 w 738"/>
                  <a:gd name="T3" fmla="*/ 128 h 234"/>
                  <a:gd name="T4" fmla="*/ 423 w 738"/>
                  <a:gd name="T5" fmla="*/ 127 h 234"/>
                  <a:gd name="T6" fmla="*/ 284 w 738"/>
                  <a:gd name="T7" fmla="*/ 104 h 234"/>
                  <a:gd name="T8" fmla="*/ 72 w 738"/>
                  <a:gd name="T9" fmla="*/ 34 h 234"/>
                  <a:gd name="T10" fmla="*/ 33 w 738"/>
                  <a:gd name="T11" fmla="*/ 0 h 234"/>
                  <a:gd name="T12" fmla="*/ 14 w 738"/>
                  <a:gd name="T13" fmla="*/ 50 h 234"/>
                  <a:gd name="T14" fmla="*/ 56 w 738"/>
                  <a:gd name="T15" fmla="*/ 139 h 234"/>
                  <a:gd name="T16" fmla="*/ 268 w 738"/>
                  <a:gd name="T17" fmla="*/ 210 h 234"/>
                  <a:gd name="T18" fmla="*/ 407 w 738"/>
                  <a:gd name="T19" fmla="*/ 233 h 234"/>
                  <a:gd name="T20" fmla="*/ 673 w 738"/>
                  <a:gd name="T21" fmla="*/ 234 h 234"/>
                  <a:gd name="T22" fmla="*/ 731 w 738"/>
                  <a:gd name="T23" fmla="*/ 164 h 234"/>
                  <a:gd name="T24" fmla="*/ 723 w 738"/>
                  <a:gd name="T25" fmla="*/ 11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8" h="234">
                    <a:moveTo>
                      <a:pt x="723" y="118"/>
                    </a:moveTo>
                    <a:cubicBezTo>
                      <a:pt x="714" y="124"/>
                      <a:pt x="702" y="128"/>
                      <a:pt x="689" y="128"/>
                    </a:cubicBezTo>
                    <a:cubicBezTo>
                      <a:pt x="423" y="127"/>
                      <a:pt x="423" y="127"/>
                      <a:pt x="423" y="127"/>
                    </a:cubicBezTo>
                    <a:cubicBezTo>
                      <a:pt x="384" y="127"/>
                      <a:pt x="322" y="117"/>
                      <a:pt x="284" y="104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54" y="28"/>
                      <a:pt x="41" y="15"/>
                      <a:pt x="33" y="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0" y="87"/>
                      <a:pt x="19" y="127"/>
                      <a:pt x="56" y="139"/>
                    </a:cubicBezTo>
                    <a:cubicBezTo>
                      <a:pt x="268" y="210"/>
                      <a:pt x="268" y="210"/>
                      <a:pt x="268" y="210"/>
                    </a:cubicBezTo>
                    <a:cubicBezTo>
                      <a:pt x="305" y="223"/>
                      <a:pt x="368" y="233"/>
                      <a:pt x="407" y="233"/>
                    </a:cubicBezTo>
                    <a:cubicBezTo>
                      <a:pt x="673" y="234"/>
                      <a:pt x="673" y="234"/>
                      <a:pt x="673" y="234"/>
                    </a:cubicBezTo>
                    <a:cubicBezTo>
                      <a:pt x="712" y="234"/>
                      <a:pt x="738" y="203"/>
                      <a:pt x="731" y="164"/>
                    </a:cubicBezTo>
                    <a:lnTo>
                      <a:pt x="723" y="118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4">
                <a:extLst>
                  <a:ext uri="{FF2B5EF4-FFF2-40B4-BE49-F238E27FC236}">
                    <a16:creationId xmlns:a16="http://schemas.microsoft.com/office/drawing/2014/main" id="{AC9310CC-39CF-40D8-8B41-2D1F6EDC3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-1"/>
                <a:ext cx="3020" cy="2973"/>
              </a:xfrm>
              <a:custGeom>
                <a:avLst/>
                <a:gdLst>
                  <a:gd name="T0" fmla="*/ 0 w 2389"/>
                  <a:gd name="T1" fmla="*/ 0 h 2352"/>
                  <a:gd name="T2" fmla="*/ 0 w 2389"/>
                  <a:gd name="T3" fmla="*/ 1954 h 2352"/>
                  <a:gd name="T4" fmla="*/ 981 w 2389"/>
                  <a:gd name="T5" fmla="*/ 2352 h 2352"/>
                  <a:gd name="T6" fmla="*/ 2389 w 2389"/>
                  <a:gd name="T7" fmla="*/ 945 h 2352"/>
                  <a:gd name="T8" fmla="*/ 2024 w 2389"/>
                  <a:gd name="T9" fmla="*/ 0 h 2352"/>
                  <a:gd name="T10" fmla="*/ 0 w 2389"/>
                  <a:gd name="T11" fmla="*/ 0 h 2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9" h="2352">
                    <a:moveTo>
                      <a:pt x="0" y="0"/>
                    </a:moveTo>
                    <a:cubicBezTo>
                      <a:pt x="0" y="1954"/>
                      <a:pt x="0" y="1954"/>
                      <a:pt x="0" y="1954"/>
                    </a:cubicBezTo>
                    <a:cubicBezTo>
                      <a:pt x="254" y="2201"/>
                      <a:pt x="600" y="2352"/>
                      <a:pt x="981" y="2352"/>
                    </a:cubicBezTo>
                    <a:cubicBezTo>
                      <a:pt x="1759" y="2352"/>
                      <a:pt x="2389" y="1722"/>
                      <a:pt x="2389" y="945"/>
                    </a:cubicBezTo>
                    <a:cubicBezTo>
                      <a:pt x="2389" y="581"/>
                      <a:pt x="2251" y="249"/>
                      <a:pt x="202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9DD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5">
                <a:extLst>
                  <a:ext uri="{FF2B5EF4-FFF2-40B4-BE49-F238E27FC236}">
                    <a16:creationId xmlns:a16="http://schemas.microsoft.com/office/drawing/2014/main" id="{EAFA1B4E-AF77-4232-A1E4-B21E4DA83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-1"/>
                <a:ext cx="2970" cy="2922"/>
              </a:xfrm>
              <a:custGeom>
                <a:avLst/>
                <a:gdLst>
                  <a:gd name="T0" fmla="*/ 2349 w 2349"/>
                  <a:gd name="T1" fmla="*/ 945 h 2312"/>
                  <a:gd name="T2" fmla="*/ 1970 w 2349"/>
                  <a:gd name="T3" fmla="*/ 0 h 2312"/>
                  <a:gd name="T4" fmla="*/ 0 w 2349"/>
                  <a:gd name="T5" fmla="*/ 0 h 2312"/>
                  <a:gd name="T6" fmla="*/ 0 w 2349"/>
                  <a:gd name="T7" fmla="*/ 1897 h 2312"/>
                  <a:gd name="T8" fmla="*/ 981 w 2349"/>
                  <a:gd name="T9" fmla="*/ 2312 h 2312"/>
                  <a:gd name="T10" fmla="*/ 2349 w 2349"/>
                  <a:gd name="T11" fmla="*/ 945 h 2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9" h="2312">
                    <a:moveTo>
                      <a:pt x="2349" y="945"/>
                    </a:moveTo>
                    <a:cubicBezTo>
                      <a:pt x="2349" y="578"/>
                      <a:pt x="2204" y="245"/>
                      <a:pt x="19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7"/>
                      <a:pt x="0" y="1897"/>
                      <a:pt x="0" y="1897"/>
                    </a:cubicBezTo>
                    <a:cubicBezTo>
                      <a:pt x="249" y="2153"/>
                      <a:pt x="596" y="2312"/>
                      <a:pt x="981" y="2312"/>
                    </a:cubicBezTo>
                    <a:cubicBezTo>
                      <a:pt x="1736" y="2312"/>
                      <a:pt x="2349" y="1700"/>
                      <a:pt x="2349" y="945"/>
                    </a:cubicBezTo>
                  </a:path>
                </a:pathLst>
              </a:custGeom>
              <a:solidFill>
                <a:srgbClr val="45A0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6">
                <a:extLst>
                  <a:ext uri="{FF2B5EF4-FFF2-40B4-BE49-F238E27FC236}">
                    <a16:creationId xmlns:a16="http://schemas.microsoft.com/office/drawing/2014/main" id="{3FAE03AE-DDF2-4AA9-9B1F-5D9141C62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7" y="539"/>
                <a:ext cx="550" cy="944"/>
              </a:xfrm>
              <a:custGeom>
                <a:avLst/>
                <a:gdLst>
                  <a:gd name="T0" fmla="*/ 68 w 435"/>
                  <a:gd name="T1" fmla="*/ 96 h 747"/>
                  <a:gd name="T2" fmla="*/ 0 w 435"/>
                  <a:gd name="T3" fmla="*/ 190 h 747"/>
                  <a:gd name="T4" fmla="*/ 0 w 435"/>
                  <a:gd name="T5" fmla="*/ 600 h 747"/>
                  <a:gd name="T6" fmla="*/ 70 w 435"/>
                  <a:gd name="T7" fmla="*/ 687 h 747"/>
                  <a:gd name="T8" fmla="*/ 307 w 435"/>
                  <a:gd name="T9" fmla="*/ 739 h 747"/>
                  <a:gd name="T10" fmla="*/ 389 w 435"/>
                  <a:gd name="T11" fmla="*/ 684 h 747"/>
                  <a:gd name="T12" fmla="*/ 427 w 435"/>
                  <a:gd name="T13" fmla="*/ 463 h 747"/>
                  <a:gd name="T14" fmla="*/ 429 w 435"/>
                  <a:gd name="T15" fmla="*/ 322 h 747"/>
                  <a:gd name="T16" fmla="*/ 390 w 435"/>
                  <a:gd name="T17" fmla="*/ 60 h 747"/>
                  <a:gd name="T18" fmla="*/ 312 w 435"/>
                  <a:gd name="T19" fmla="*/ 12 h 747"/>
                  <a:gd name="T20" fmla="*/ 68 w 435"/>
                  <a:gd name="T21" fmla="*/ 96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5" h="747">
                    <a:moveTo>
                      <a:pt x="68" y="96"/>
                    </a:moveTo>
                    <a:cubicBezTo>
                      <a:pt x="31" y="108"/>
                      <a:pt x="0" y="151"/>
                      <a:pt x="0" y="190"/>
                    </a:cubicBezTo>
                    <a:cubicBezTo>
                      <a:pt x="0" y="600"/>
                      <a:pt x="0" y="600"/>
                      <a:pt x="0" y="600"/>
                    </a:cubicBezTo>
                    <a:cubicBezTo>
                      <a:pt x="0" y="640"/>
                      <a:pt x="32" y="679"/>
                      <a:pt x="70" y="687"/>
                    </a:cubicBezTo>
                    <a:cubicBezTo>
                      <a:pt x="307" y="739"/>
                      <a:pt x="307" y="739"/>
                      <a:pt x="307" y="739"/>
                    </a:cubicBezTo>
                    <a:cubicBezTo>
                      <a:pt x="346" y="747"/>
                      <a:pt x="383" y="723"/>
                      <a:pt x="389" y="684"/>
                    </a:cubicBezTo>
                    <a:cubicBezTo>
                      <a:pt x="427" y="463"/>
                      <a:pt x="427" y="463"/>
                      <a:pt x="427" y="463"/>
                    </a:cubicBezTo>
                    <a:cubicBezTo>
                      <a:pt x="434" y="425"/>
                      <a:pt x="435" y="361"/>
                      <a:pt x="429" y="322"/>
                    </a:cubicBezTo>
                    <a:cubicBezTo>
                      <a:pt x="390" y="60"/>
                      <a:pt x="390" y="60"/>
                      <a:pt x="390" y="60"/>
                    </a:cubicBezTo>
                    <a:cubicBezTo>
                      <a:pt x="384" y="21"/>
                      <a:pt x="349" y="0"/>
                      <a:pt x="312" y="12"/>
                    </a:cubicBezTo>
                    <a:lnTo>
                      <a:pt x="68" y="96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7">
                <a:extLst>
                  <a:ext uri="{FF2B5EF4-FFF2-40B4-BE49-F238E27FC236}">
                    <a16:creationId xmlns:a16="http://schemas.microsoft.com/office/drawing/2014/main" id="{AAE563B3-63E5-4DB1-A11C-AC8463731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" y="537"/>
                <a:ext cx="227" cy="946"/>
              </a:xfrm>
              <a:custGeom>
                <a:avLst/>
                <a:gdLst>
                  <a:gd name="T0" fmla="*/ 13 w 180"/>
                  <a:gd name="T1" fmla="*/ 27 h 748"/>
                  <a:gd name="T2" fmla="*/ 28 w 180"/>
                  <a:gd name="T3" fmla="*/ 60 h 748"/>
                  <a:gd name="T4" fmla="*/ 67 w 180"/>
                  <a:gd name="T5" fmla="*/ 323 h 748"/>
                  <a:gd name="T6" fmla="*/ 65 w 180"/>
                  <a:gd name="T7" fmla="*/ 464 h 748"/>
                  <a:gd name="T8" fmla="*/ 27 w 180"/>
                  <a:gd name="T9" fmla="*/ 685 h 748"/>
                  <a:gd name="T10" fmla="*/ 0 w 180"/>
                  <a:gd name="T11" fmla="*/ 728 h 748"/>
                  <a:gd name="T12" fmla="*/ 52 w 180"/>
                  <a:gd name="T13" fmla="*/ 740 h 748"/>
                  <a:gd name="T14" fmla="*/ 134 w 180"/>
                  <a:gd name="T15" fmla="*/ 685 h 748"/>
                  <a:gd name="T16" fmla="*/ 172 w 180"/>
                  <a:gd name="T17" fmla="*/ 464 h 748"/>
                  <a:gd name="T18" fmla="*/ 174 w 180"/>
                  <a:gd name="T19" fmla="*/ 323 h 748"/>
                  <a:gd name="T20" fmla="*/ 135 w 180"/>
                  <a:gd name="T21" fmla="*/ 60 h 748"/>
                  <a:gd name="T22" fmla="*/ 57 w 180"/>
                  <a:gd name="T23" fmla="*/ 12 h 748"/>
                  <a:gd name="T24" fmla="*/ 13 w 180"/>
                  <a:gd name="T25" fmla="*/ 27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0" h="748">
                    <a:moveTo>
                      <a:pt x="13" y="27"/>
                    </a:moveTo>
                    <a:cubicBezTo>
                      <a:pt x="20" y="36"/>
                      <a:pt x="26" y="47"/>
                      <a:pt x="28" y="60"/>
                    </a:cubicBezTo>
                    <a:cubicBezTo>
                      <a:pt x="67" y="323"/>
                      <a:pt x="67" y="323"/>
                      <a:pt x="67" y="323"/>
                    </a:cubicBezTo>
                    <a:cubicBezTo>
                      <a:pt x="73" y="362"/>
                      <a:pt x="72" y="425"/>
                      <a:pt x="65" y="464"/>
                    </a:cubicBezTo>
                    <a:cubicBezTo>
                      <a:pt x="27" y="685"/>
                      <a:pt x="27" y="685"/>
                      <a:pt x="27" y="685"/>
                    </a:cubicBezTo>
                    <a:cubicBezTo>
                      <a:pt x="24" y="703"/>
                      <a:pt x="14" y="718"/>
                      <a:pt x="0" y="728"/>
                    </a:cubicBezTo>
                    <a:cubicBezTo>
                      <a:pt x="52" y="740"/>
                      <a:pt x="52" y="740"/>
                      <a:pt x="52" y="740"/>
                    </a:cubicBezTo>
                    <a:cubicBezTo>
                      <a:pt x="91" y="748"/>
                      <a:pt x="127" y="723"/>
                      <a:pt x="134" y="685"/>
                    </a:cubicBezTo>
                    <a:cubicBezTo>
                      <a:pt x="172" y="464"/>
                      <a:pt x="172" y="464"/>
                      <a:pt x="172" y="464"/>
                    </a:cubicBezTo>
                    <a:cubicBezTo>
                      <a:pt x="179" y="425"/>
                      <a:pt x="180" y="362"/>
                      <a:pt x="174" y="323"/>
                    </a:cubicBezTo>
                    <a:cubicBezTo>
                      <a:pt x="135" y="60"/>
                      <a:pt x="135" y="60"/>
                      <a:pt x="135" y="60"/>
                    </a:cubicBezTo>
                    <a:cubicBezTo>
                      <a:pt x="129" y="21"/>
                      <a:pt x="94" y="0"/>
                      <a:pt x="57" y="12"/>
                    </a:cubicBezTo>
                    <a:lnTo>
                      <a:pt x="13" y="27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8">
                <a:extLst>
                  <a:ext uri="{FF2B5EF4-FFF2-40B4-BE49-F238E27FC236}">
                    <a16:creationId xmlns:a16="http://schemas.microsoft.com/office/drawing/2014/main" id="{C3F91E75-FF21-41BB-95BE-A73780F19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6" y="2563"/>
                <a:ext cx="914" cy="852"/>
              </a:xfrm>
              <a:custGeom>
                <a:avLst/>
                <a:gdLst>
                  <a:gd name="T0" fmla="*/ 455 w 723"/>
                  <a:gd name="T1" fmla="*/ 19 h 674"/>
                  <a:gd name="T2" fmla="*/ 339 w 723"/>
                  <a:gd name="T3" fmla="*/ 33 h 674"/>
                  <a:gd name="T4" fmla="*/ 37 w 723"/>
                  <a:gd name="T5" fmla="*/ 310 h 674"/>
                  <a:gd name="T6" fmla="*/ 20 w 723"/>
                  <a:gd name="T7" fmla="*/ 420 h 674"/>
                  <a:gd name="T8" fmla="*/ 142 w 723"/>
                  <a:gd name="T9" fmla="*/ 630 h 674"/>
                  <a:gd name="T10" fmla="*/ 237 w 723"/>
                  <a:gd name="T11" fmla="*/ 653 h 674"/>
                  <a:gd name="T12" fmla="*/ 426 w 723"/>
                  <a:gd name="T13" fmla="*/ 533 h 674"/>
                  <a:gd name="T14" fmla="*/ 531 w 723"/>
                  <a:gd name="T15" fmla="*/ 439 h 674"/>
                  <a:gd name="T16" fmla="*/ 698 w 723"/>
                  <a:gd name="T17" fmla="*/ 233 h 674"/>
                  <a:gd name="T18" fmla="*/ 681 w 723"/>
                  <a:gd name="T19" fmla="*/ 143 h 674"/>
                  <a:gd name="T20" fmla="*/ 455 w 723"/>
                  <a:gd name="T21" fmla="*/ 19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3" h="674">
                    <a:moveTo>
                      <a:pt x="455" y="19"/>
                    </a:moveTo>
                    <a:cubicBezTo>
                      <a:pt x="420" y="0"/>
                      <a:pt x="368" y="6"/>
                      <a:pt x="339" y="33"/>
                    </a:cubicBezTo>
                    <a:cubicBezTo>
                      <a:pt x="37" y="310"/>
                      <a:pt x="37" y="310"/>
                      <a:pt x="37" y="310"/>
                    </a:cubicBezTo>
                    <a:cubicBezTo>
                      <a:pt x="8" y="336"/>
                      <a:pt x="0" y="386"/>
                      <a:pt x="20" y="420"/>
                    </a:cubicBezTo>
                    <a:cubicBezTo>
                      <a:pt x="142" y="630"/>
                      <a:pt x="142" y="630"/>
                      <a:pt x="142" y="630"/>
                    </a:cubicBezTo>
                    <a:cubicBezTo>
                      <a:pt x="161" y="664"/>
                      <a:pt x="204" y="674"/>
                      <a:pt x="237" y="653"/>
                    </a:cubicBezTo>
                    <a:cubicBezTo>
                      <a:pt x="426" y="533"/>
                      <a:pt x="426" y="533"/>
                      <a:pt x="426" y="533"/>
                    </a:cubicBezTo>
                    <a:cubicBezTo>
                      <a:pt x="459" y="511"/>
                      <a:pt x="506" y="469"/>
                      <a:pt x="531" y="439"/>
                    </a:cubicBezTo>
                    <a:cubicBezTo>
                      <a:pt x="698" y="233"/>
                      <a:pt x="698" y="233"/>
                      <a:pt x="698" y="233"/>
                    </a:cubicBezTo>
                    <a:cubicBezTo>
                      <a:pt x="723" y="202"/>
                      <a:pt x="715" y="162"/>
                      <a:pt x="681" y="143"/>
                    </a:cubicBezTo>
                    <a:lnTo>
                      <a:pt x="455" y="19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9">
                <a:extLst>
                  <a:ext uri="{FF2B5EF4-FFF2-40B4-BE49-F238E27FC236}">
                    <a16:creationId xmlns:a16="http://schemas.microsoft.com/office/drawing/2014/main" id="{88B6AD91-2598-4832-9C2D-F255E88B1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1" y="2716"/>
                <a:ext cx="769" cy="699"/>
              </a:xfrm>
              <a:custGeom>
                <a:avLst/>
                <a:gdLst>
                  <a:gd name="T0" fmla="*/ 525 w 608"/>
                  <a:gd name="T1" fmla="*/ 0 h 553"/>
                  <a:gd name="T2" fmla="*/ 511 w 608"/>
                  <a:gd name="T3" fmla="*/ 33 h 553"/>
                  <a:gd name="T4" fmla="*/ 344 w 608"/>
                  <a:gd name="T5" fmla="*/ 239 h 553"/>
                  <a:gd name="T6" fmla="*/ 239 w 608"/>
                  <a:gd name="T7" fmla="*/ 333 h 553"/>
                  <a:gd name="T8" fmla="*/ 50 w 608"/>
                  <a:gd name="T9" fmla="*/ 453 h 553"/>
                  <a:gd name="T10" fmla="*/ 0 w 608"/>
                  <a:gd name="T11" fmla="*/ 463 h 553"/>
                  <a:gd name="T12" fmla="*/ 27 w 608"/>
                  <a:gd name="T13" fmla="*/ 509 h 553"/>
                  <a:gd name="T14" fmla="*/ 122 w 608"/>
                  <a:gd name="T15" fmla="*/ 532 h 553"/>
                  <a:gd name="T16" fmla="*/ 311 w 608"/>
                  <a:gd name="T17" fmla="*/ 412 h 553"/>
                  <a:gd name="T18" fmla="*/ 416 w 608"/>
                  <a:gd name="T19" fmla="*/ 318 h 553"/>
                  <a:gd name="T20" fmla="*/ 583 w 608"/>
                  <a:gd name="T21" fmla="*/ 112 h 553"/>
                  <a:gd name="T22" fmla="*/ 566 w 608"/>
                  <a:gd name="T23" fmla="*/ 22 h 553"/>
                  <a:gd name="T24" fmla="*/ 525 w 608"/>
                  <a:gd name="T25" fmla="*/ 0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8" h="553">
                    <a:moveTo>
                      <a:pt x="525" y="0"/>
                    </a:moveTo>
                    <a:cubicBezTo>
                      <a:pt x="524" y="11"/>
                      <a:pt x="519" y="22"/>
                      <a:pt x="511" y="33"/>
                    </a:cubicBezTo>
                    <a:cubicBezTo>
                      <a:pt x="344" y="239"/>
                      <a:pt x="344" y="239"/>
                      <a:pt x="344" y="239"/>
                    </a:cubicBezTo>
                    <a:cubicBezTo>
                      <a:pt x="319" y="269"/>
                      <a:pt x="272" y="311"/>
                      <a:pt x="239" y="333"/>
                    </a:cubicBezTo>
                    <a:cubicBezTo>
                      <a:pt x="50" y="453"/>
                      <a:pt x="50" y="453"/>
                      <a:pt x="50" y="453"/>
                    </a:cubicBezTo>
                    <a:cubicBezTo>
                      <a:pt x="35" y="463"/>
                      <a:pt x="17" y="466"/>
                      <a:pt x="0" y="463"/>
                    </a:cubicBezTo>
                    <a:cubicBezTo>
                      <a:pt x="27" y="509"/>
                      <a:pt x="27" y="509"/>
                      <a:pt x="27" y="509"/>
                    </a:cubicBezTo>
                    <a:cubicBezTo>
                      <a:pt x="46" y="543"/>
                      <a:pt x="89" y="553"/>
                      <a:pt x="122" y="532"/>
                    </a:cubicBezTo>
                    <a:cubicBezTo>
                      <a:pt x="311" y="412"/>
                      <a:pt x="311" y="412"/>
                      <a:pt x="311" y="412"/>
                    </a:cubicBezTo>
                    <a:cubicBezTo>
                      <a:pt x="344" y="390"/>
                      <a:pt x="391" y="348"/>
                      <a:pt x="416" y="318"/>
                    </a:cubicBezTo>
                    <a:cubicBezTo>
                      <a:pt x="583" y="112"/>
                      <a:pt x="583" y="112"/>
                      <a:pt x="583" y="112"/>
                    </a:cubicBezTo>
                    <a:cubicBezTo>
                      <a:pt x="608" y="81"/>
                      <a:pt x="600" y="41"/>
                      <a:pt x="566" y="22"/>
                    </a:cubicBezTo>
                    <a:lnTo>
                      <a:pt x="525" y="0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20">
                <a:extLst>
                  <a:ext uri="{FF2B5EF4-FFF2-40B4-BE49-F238E27FC236}">
                    <a16:creationId xmlns:a16="http://schemas.microsoft.com/office/drawing/2014/main" id="{4DB44F7A-5D6E-441C-86CE-564B377EC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" y="1748"/>
                <a:ext cx="1207" cy="915"/>
              </a:xfrm>
              <a:custGeom>
                <a:avLst/>
                <a:gdLst>
                  <a:gd name="T0" fmla="*/ 126 w 955"/>
                  <a:gd name="T1" fmla="*/ 2 h 724"/>
                  <a:gd name="T2" fmla="*/ 938 w 955"/>
                  <a:gd name="T3" fmla="*/ 158 h 724"/>
                  <a:gd name="T4" fmla="*/ 953 w 955"/>
                  <a:gd name="T5" fmla="*/ 180 h 724"/>
                  <a:gd name="T6" fmla="*/ 852 w 955"/>
                  <a:gd name="T7" fmla="*/ 707 h 724"/>
                  <a:gd name="T8" fmla="*/ 830 w 955"/>
                  <a:gd name="T9" fmla="*/ 722 h 724"/>
                  <a:gd name="T10" fmla="*/ 18 w 955"/>
                  <a:gd name="T11" fmla="*/ 566 h 724"/>
                  <a:gd name="T12" fmla="*/ 2 w 955"/>
                  <a:gd name="T13" fmla="*/ 544 h 724"/>
                  <a:gd name="T14" fmla="*/ 104 w 955"/>
                  <a:gd name="T15" fmla="*/ 17 h 724"/>
                  <a:gd name="T16" fmla="*/ 126 w 955"/>
                  <a:gd name="T17" fmla="*/ 2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5" h="724">
                    <a:moveTo>
                      <a:pt x="126" y="2"/>
                    </a:moveTo>
                    <a:cubicBezTo>
                      <a:pt x="938" y="158"/>
                      <a:pt x="938" y="158"/>
                      <a:pt x="938" y="158"/>
                    </a:cubicBezTo>
                    <a:cubicBezTo>
                      <a:pt x="949" y="160"/>
                      <a:pt x="955" y="170"/>
                      <a:pt x="953" y="180"/>
                    </a:cubicBezTo>
                    <a:cubicBezTo>
                      <a:pt x="852" y="707"/>
                      <a:pt x="852" y="707"/>
                      <a:pt x="852" y="707"/>
                    </a:cubicBezTo>
                    <a:cubicBezTo>
                      <a:pt x="850" y="717"/>
                      <a:pt x="840" y="724"/>
                      <a:pt x="830" y="722"/>
                    </a:cubicBezTo>
                    <a:cubicBezTo>
                      <a:pt x="18" y="566"/>
                      <a:pt x="18" y="566"/>
                      <a:pt x="18" y="566"/>
                    </a:cubicBezTo>
                    <a:cubicBezTo>
                      <a:pt x="7" y="564"/>
                      <a:pt x="0" y="554"/>
                      <a:pt x="2" y="544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6" y="7"/>
                      <a:pt x="116" y="0"/>
                      <a:pt x="12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21">
                <a:extLst>
                  <a:ext uri="{FF2B5EF4-FFF2-40B4-BE49-F238E27FC236}">
                    <a16:creationId xmlns:a16="http://schemas.microsoft.com/office/drawing/2014/main" id="{F9389C79-3A9B-473C-8A86-86289A3D9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026"/>
                <a:ext cx="53" cy="47"/>
              </a:xfrm>
              <a:custGeom>
                <a:avLst/>
                <a:gdLst>
                  <a:gd name="T0" fmla="*/ 11 w 42"/>
                  <a:gd name="T1" fmla="*/ 1 h 37"/>
                  <a:gd name="T2" fmla="*/ 37 w 42"/>
                  <a:gd name="T3" fmla="*/ 6 h 37"/>
                  <a:gd name="T4" fmla="*/ 42 w 42"/>
                  <a:gd name="T5" fmla="*/ 12 h 37"/>
                  <a:gd name="T6" fmla="*/ 38 w 42"/>
                  <a:gd name="T7" fmla="*/ 32 h 37"/>
                  <a:gd name="T8" fmla="*/ 31 w 42"/>
                  <a:gd name="T9" fmla="*/ 36 h 37"/>
                  <a:gd name="T10" fmla="*/ 5 w 42"/>
                  <a:gd name="T11" fmla="*/ 31 h 37"/>
                  <a:gd name="T12" fmla="*/ 1 w 42"/>
                  <a:gd name="T13" fmla="*/ 25 h 37"/>
                  <a:gd name="T14" fmla="*/ 4 w 42"/>
                  <a:gd name="T15" fmla="*/ 5 h 37"/>
                  <a:gd name="T16" fmla="*/ 11 w 42"/>
                  <a:gd name="T17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7">
                    <a:moveTo>
                      <a:pt x="11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6"/>
                      <a:pt x="42" y="9"/>
                      <a:pt x="42" y="1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5"/>
                      <a:pt x="34" y="37"/>
                      <a:pt x="31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1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22">
                <a:extLst>
                  <a:ext uri="{FF2B5EF4-FFF2-40B4-BE49-F238E27FC236}">
                    <a16:creationId xmlns:a16="http://schemas.microsoft.com/office/drawing/2014/main" id="{7CB6515C-C81B-46FB-9D09-F39F407D0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3" y="2074"/>
                <a:ext cx="55" cy="57"/>
              </a:xfrm>
              <a:custGeom>
                <a:avLst/>
                <a:gdLst>
                  <a:gd name="T0" fmla="*/ 14 w 44"/>
                  <a:gd name="T1" fmla="*/ 0 h 45"/>
                  <a:gd name="T2" fmla="*/ 38 w 44"/>
                  <a:gd name="T3" fmla="*/ 5 h 45"/>
                  <a:gd name="T4" fmla="*/ 43 w 44"/>
                  <a:gd name="T5" fmla="*/ 13 h 45"/>
                  <a:gd name="T6" fmla="*/ 38 w 44"/>
                  <a:gd name="T7" fmla="*/ 39 h 45"/>
                  <a:gd name="T8" fmla="*/ 30 w 44"/>
                  <a:gd name="T9" fmla="*/ 44 h 45"/>
                  <a:gd name="T10" fmla="*/ 6 w 44"/>
                  <a:gd name="T11" fmla="*/ 40 h 45"/>
                  <a:gd name="T12" fmla="*/ 1 w 44"/>
                  <a:gd name="T13" fmla="*/ 32 h 45"/>
                  <a:gd name="T14" fmla="*/ 6 w 44"/>
                  <a:gd name="T15" fmla="*/ 6 h 45"/>
                  <a:gd name="T16" fmla="*/ 14 w 44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5">
                    <a:moveTo>
                      <a:pt x="14" y="0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1" y="5"/>
                      <a:pt x="44" y="9"/>
                      <a:pt x="43" y="13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43"/>
                      <a:pt x="34" y="45"/>
                      <a:pt x="30" y="44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23">
                <a:extLst>
                  <a:ext uri="{FF2B5EF4-FFF2-40B4-BE49-F238E27FC236}">
                    <a16:creationId xmlns:a16="http://schemas.microsoft.com/office/drawing/2014/main" id="{B27014CF-8C16-462F-9256-5268C4B8C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1" y="2132"/>
                <a:ext cx="56" cy="59"/>
              </a:xfrm>
              <a:custGeom>
                <a:avLst/>
                <a:gdLst>
                  <a:gd name="T0" fmla="*/ 14 w 44"/>
                  <a:gd name="T1" fmla="*/ 1 h 46"/>
                  <a:gd name="T2" fmla="*/ 38 w 44"/>
                  <a:gd name="T3" fmla="*/ 5 h 46"/>
                  <a:gd name="T4" fmla="*/ 43 w 44"/>
                  <a:gd name="T5" fmla="*/ 13 h 46"/>
                  <a:gd name="T6" fmla="*/ 38 w 44"/>
                  <a:gd name="T7" fmla="*/ 40 h 46"/>
                  <a:gd name="T8" fmla="*/ 30 w 44"/>
                  <a:gd name="T9" fmla="*/ 45 h 46"/>
                  <a:gd name="T10" fmla="*/ 6 w 44"/>
                  <a:gd name="T11" fmla="*/ 40 h 46"/>
                  <a:gd name="T12" fmla="*/ 1 w 44"/>
                  <a:gd name="T13" fmla="*/ 32 h 46"/>
                  <a:gd name="T14" fmla="*/ 6 w 44"/>
                  <a:gd name="T15" fmla="*/ 6 h 46"/>
                  <a:gd name="T16" fmla="*/ 14 w 44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6">
                    <a:moveTo>
                      <a:pt x="14" y="1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2" y="6"/>
                      <a:pt x="44" y="10"/>
                      <a:pt x="43" y="1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3"/>
                      <a:pt x="34" y="46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24">
                <a:extLst>
                  <a:ext uri="{FF2B5EF4-FFF2-40B4-BE49-F238E27FC236}">
                    <a16:creationId xmlns:a16="http://schemas.microsoft.com/office/drawing/2014/main" id="{658E0994-3041-4EA0-854B-A202295CA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" y="2192"/>
                <a:ext cx="55" cy="57"/>
              </a:xfrm>
              <a:custGeom>
                <a:avLst/>
                <a:gdLst>
                  <a:gd name="T0" fmla="*/ 13 w 43"/>
                  <a:gd name="T1" fmla="*/ 0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29 w 43"/>
                  <a:gd name="T9" fmla="*/ 44 h 45"/>
                  <a:gd name="T10" fmla="*/ 6 w 43"/>
                  <a:gd name="T11" fmla="*/ 40 h 45"/>
                  <a:gd name="T12" fmla="*/ 0 w 43"/>
                  <a:gd name="T13" fmla="*/ 32 h 45"/>
                  <a:gd name="T14" fmla="*/ 5 w 43"/>
                  <a:gd name="T15" fmla="*/ 6 h 45"/>
                  <a:gd name="T16" fmla="*/ 13 w 43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3" y="0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5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43"/>
                      <a:pt x="33" y="45"/>
                      <a:pt x="29" y="44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3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25">
                <a:extLst>
                  <a:ext uri="{FF2B5EF4-FFF2-40B4-BE49-F238E27FC236}">
                    <a16:creationId xmlns:a16="http://schemas.microsoft.com/office/drawing/2014/main" id="{E0BC6BBC-0AF4-4DB4-B376-F4923EC16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" y="2250"/>
                <a:ext cx="54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0 h 46"/>
                  <a:gd name="T12" fmla="*/ 0 w 43"/>
                  <a:gd name="T13" fmla="*/ 32 h 46"/>
                  <a:gd name="T14" fmla="*/ 5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3"/>
                      <a:pt x="33" y="46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26">
                <a:extLst>
                  <a:ext uri="{FF2B5EF4-FFF2-40B4-BE49-F238E27FC236}">
                    <a16:creationId xmlns:a16="http://schemas.microsoft.com/office/drawing/2014/main" id="{F92D6E88-7DF5-4C34-9449-EAF18535E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" y="2309"/>
                <a:ext cx="54" cy="57"/>
              </a:xfrm>
              <a:custGeom>
                <a:avLst/>
                <a:gdLst>
                  <a:gd name="T0" fmla="*/ 13 w 43"/>
                  <a:gd name="T1" fmla="*/ 0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30 w 43"/>
                  <a:gd name="T9" fmla="*/ 44 h 45"/>
                  <a:gd name="T10" fmla="*/ 6 w 43"/>
                  <a:gd name="T11" fmla="*/ 40 h 45"/>
                  <a:gd name="T12" fmla="*/ 0 w 43"/>
                  <a:gd name="T13" fmla="*/ 32 h 45"/>
                  <a:gd name="T14" fmla="*/ 5 w 43"/>
                  <a:gd name="T15" fmla="*/ 6 h 45"/>
                  <a:gd name="T16" fmla="*/ 13 w 43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3" y="0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5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43"/>
                      <a:pt x="33" y="45"/>
                      <a:pt x="30" y="44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3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27">
                <a:extLst>
                  <a:ext uri="{FF2B5EF4-FFF2-40B4-BE49-F238E27FC236}">
                    <a16:creationId xmlns:a16="http://schemas.microsoft.com/office/drawing/2014/main" id="{54B484B0-C6E5-47AA-8138-13D341020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" y="2015"/>
                <a:ext cx="53" cy="47"/>
              </a:xfrm>
              <a:custGeom>
                <a:avLst/>
                <a:gdLst>
                  <a:gd name="T0" fmla="*/ 11 w 42"/>
                  <a:gd name="T1" fmla="*/ 1 h 37"/>
                  <a:gd name="T2" fmla="*/ 37 w 42"/>
                  <a:gd name="T3" fmla="*/ 6 h 37"/>
                  <a:gd name="T4" fmla="*/ 41 w 42"/>
                  <a:gd name="T5" fmla="*/ 12 h 37"/>
                  <a:gd name="T6" fmla="*/ 37 w 42"/>
                  <a:gd name="T7" fmla="*/ 32 h 37"/>
                  <a:gd name="T8" fmla="*/ 31 w 42"/>
                  <a:gd name="T9" fmla="*/ 36 h 37"/>
                  <a:gd name="T10" fmla="*/ 5 w 42"/>
                  <a:gd name="T11" fmla="*/ 31 h 37"/>
                  <a:gd name="T12" fmla="*/ 0 w 42"/>
                  <a:gd name="T13" fmla="*/ 25 h 37"/>
                  <a:gd name="T14" fmla="*/ 4 w 42"/>
                  <a:gd name="T15" fmla="*/ 5 h 37"/>
                  <a:gd name="T16" fmla="*/ 11 w 42"/>
                  <a:gd name="T17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7">
                    <a:moveTo>
                      <a:pt x="11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7"/>
                      <a:pt x="42" y="9"/>
                      <a:pt x="41" y="1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5"/>
                      <a:pt x="34" y="37"/>
                      <a:pt x="31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0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28">
                <a:extLst>
                  <a:ext uri="{FF2B5EF4-FFF2-40B4-BE49-F238E27FC236}">
                    <a16:creationId xmlns:a16="http://schemas.microsoft.com/office/drawing/2014/main" id="{0E63C937-8451-457E-BAB4-4E08F704E6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" y="2052"/>
                <a:ext cx="110" cy="68"/>
              </a:xfrm>
              <a:custGeom>
                <a:avLst/>
                <a:gdLst>
                  <a:gd name="T0" fmla="*/ 14 w 87"/>
                  <a:gd name="T1" fmla="*/ 1 h 54"/>
                  <a:gd name="T2" fmla="*/ 80 w 87"/>
                  <a:gd name="T3" fmla="*/ 14 h 54"/>
                  <a:gd name="T4" fmla="*/ 86 w 87"/>
                  <a:gd name="T5" fmla="*/ 22 h 54"/>
                  <a:gd name="T6" fmla="*/ 81 w 87"/>
                  <a:gd name="T7" fmla="*/ 48 h 54"/>
                  <a:gd name="T8" fmla="*/ 72 w 87"/>
                  <a:gd name="T9" fmla="*/ 53 h 54"/>
                  <a:gd name="T10" fmla="*/ 7 w 87"/>
                  <a:gd name="T11" fmla="*/ 41 h 54"/>
                  <a:gd name="T12" fmla="*/ 1 w 87"/>
                  <a:gd name="T13" fmla="*/ 32 h 54"/>
                  <a:gd name="T14" fmla="*/ 6 w 87"/>
                  <a:gd name="T15" fmla="*/ 7 h 54"/>
                  <a:gd name="T16" fmla="*/ 14 w 87"/>
                  <a:gd name="T17" fmla="*/ 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54">
                    <a:moveTo>
                      <a:pt x="14" y="1"/>
                    </a:moveTo>
                    <a:cubicBezTo>
                      <a:pt x="80" y="14"/>
                      <a:pt x="80" y="14"/>
                      <a:pt x="80" y="14"/>
                    </a:cubicBezTo>
                    <a:cubicBezTo>
                      <a:pt x="84" y="15"/>
                      <a:pt x="87" y="18"/>
                      <a:pt x="86" y="22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0" y="52"/>
                      <a:pt x="76" y="54"/>
                      <a:pt x="72" y="53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29">
                <a:extLst>
                  <a:ext uri="{FF2B5EF4-FFF2-40B4-BE49-F238E27FC236}">
                    <a16:creationId xmlns:a16="http://schemas.microsoft.com/office/drawing/2014/main" id="{8BA4322B-25A2-43BE-A6EC-E69B3E834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7" y="2119"/>
                <a:ext cx="72" cy="60"/>
              </a:xfrm>
              <a:custGeom>
                <a:avLst/>
                <a:gdLst>
                  <a:gd name="T0" fmla="*/ 15 w 57"/>
                  <a:gd name="T1" fmla="*/ 0 h 48"/>
                  <a:gd name="T2" fmla="*/ 50 w 57"/>
                  <a:gd name="T3" fmla="*/ 7 h 48"/>
                  <a:gd name="T4" fmla="*/ 56 w 57"/>
                  <a:gd name="T5" fmla="*/ 16 h 48"/>
                  <a:gd name="T6" fmla="*/ 51 w 57"/>
                  <a:gd name="T7" fmla="*/ 41 h 48"/>
                  <a:gd name="T8" fmla="*/ 43 w 57"/>
                  <a:gd name="T9" fmla="*/ 47 h 48"/>
                  <a:gd name="T10" fmla="*/ 7 w 57"/>
                  <a:gd name="T11" fmla="*/ 40 h 48"/>
                  <a:gd name="T12" fmla="*/ 1 w 57"/>
                  <a:gd name="T13" fmla="*/ 32 h 48"/>
                  <a:gd name="T14" fmla="*/ 6 w 57"/>
                  <a:gd name="T15" fmla="*/ 6 h 48"/>
                  <a:gd name="T16" fmla="*/ 15 w 57"/>
                  <a:gd name="T1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8">
                    <a:moveTo>
                      <a:pt x="15" y="0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4" y="8"/>
                      <a:pt x="57" y="12"/>
                      <a:pt x="56" y="16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50" y="45"/>
                      <a:pt x="46" y="48"/>
                      <a:pt x="43" y="47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5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30">
                <a:extLst>
                  <a:ext uri="{FF2B5EF4-FFF2-40B4-BE49-F238E27FC236}">
                    <a16:creationId xmlns:a16="http://schemas.microsoft.com/office/drawing/2014/main" id="{DF4FAEC9-3787-4454-9294-3F42856D0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" y="2168"/>
                <a:ext cx="116" cy="69"/>
              </a:xfrm>
              <a:custGeom>
                <a:avLst/>
                <a:gdLst>
                  <a:gd name="T0" fmla="*/ 14 w 92"/>
                  <a:gd name="T1" fmla="*/ 1 h 55"/>
                  <a:gd name="T2" fmla="*/ 85 w 92"/>
                  <a:gd name="T3" fmla="*/ 15 h 55"/>
                  <a:gd name="T4" fmla="*/ 91 w 92"/>
                  <a:gd name="T5" fmla="*/ 23 h 55"/>
                  <a:gd name="T6" fmla="*/ 86 w 92"/>
                  <a:gd name="T7" fmla="*/ 49 h 55"/>
                  <a:gd name="T8" fmla="*/ 78 w 92"/>
                  <a:gd name="T9" fmla="*/ 54 h 55"/>
                  <a:gd name="T10" fmla="*/ 7 w 92"/>
                  <a:gd name="T11" fmla="*/ 41 h 55"/>
                  <a:gd name="T12" fmla="*/ 1 w 92"/>
                  <a:gd name="T13" fmla="*/ 32 h 55"/>
                  <a:gd name="T14" fmla="*/ 6 w 92"/>
                  <a:gd name="T15" fmla="*/ 7 h 55"/>
                  <a:gd name="T16" fmla="*/ 14 w 92"/>
                  <a:gd name="T17" fmla="*/ 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55">
                    <a:moveTo>
                      <a:pt x="14" y="1"/>
                    </a:moveTo>
                    <a:cubicBezTo>
                      <a:pt x="85" y="15"/>
                      <a:pt x="85" y="15"/>
                      <a:pt x="85" y="15"/>
                    </a:cubicBezTo>
                    <a:cubicBezTo>
                      <a:pt x="89" y="16"/>
                      <a:pt x="92" y="19"/>
                      <a:pt x="91" y="23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5" y="53"/>
                      <a:pt x="81" y="55"/>
                      <a:pt x="78" y="54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31">
                <a:extLst>
                  <a:ext uri="{FF2B5EF4-FFF2-40B4-BE49-F238E27FC236}">
                    <a16:creationId xmlns:a16="http://schemas.microsoft.com/office/drawing/2014/main" id="{2E2649B4-A2EA-4B1F-82E3-DC5298629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" y="2239"/>
                <a:ext cx="56" cy="58"/>
              </a:xfrm>
              <a:custGeom>
                <a:avLst/>
                <a:gdLst>
                  <a:gd name="T0" fmla="*/ 14 w 44"/>
                  <a:gd name="T1" fmla="*/ 1 h 46"/>
                  <a:gd name="T2" fmla="*/ 38 w 44"/>
                  <a:gd name="T3" fmla="*/ 5 h 46"/>
                  <a:gd name="T4" fmla="*/ 43 w 44"/>
                  <a:gd name="T5" fmla="*/ 13 h 46"/>
                  <a:gd name="T6" fmla="*/ 38 w 44"/>
                  <a:gd name="T7" fmla="*/ 40 h 46"/>
                  <a:gd name="T8" fmla="*/ 30 w 44"/>
                  <a:gd name="T9" fmla="*/ 45 h 46"/>
                  <a:gd name="T10" fmla="*/ 6 w 44"/>
                  <a:gd name="T11" fmla="*/ 40 h 46"/>
                  <a:gd name="T12" fmla="*/ 1 w 44"/>
                  <a:gd name="T13" fmla="*/ 33 h 46"/>
                  <a:gd name="T14" fmla="*/ 6 w 44"/>
                  <a:gd name="T15" fmla="*/ 6 h 46"/>
                  <a:gd name="T16" fmla="*/ 14 w 44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6">
                    <a:moveTo>
                      <a:pt x="14" y="1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1" y="6"/>
                      <a:pt x="44" y="10"/>
                      <a:pt x="43" y="1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3"/>
                      <a:pt x="34" y="46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32">
                <a:extLst>
                  <a:ext uri="{FF2B5EF4-FFF2-40B4-BE49-F238E27FC236}">
                    <a16:creationId xmlns:a16="http://schemas.microsoft.com/office/drawing/2014/main" id="{7C884CB4-7DD9-441E-91FD-ED1118B40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" y="2298"/>
                <a:ext cx="56" cy="57"/>
              </a:xfrm>
              <a:custGeom>
                <a:avLst/>
                <a:gdLst>
                  <a:gd name="T0" fmla="*/ 14 w 44"/>
                  <a:gd name="T1" fmla="*/ 0 h 45"/>
                  <a:gd name="T2" fmla="*/ 38 w 44"/>
                  <a:gd name="T3" fmla="*/ 5 h 45"/>
                  <a:gd name="T4" fmla="*/ 43 w 44"/>
                  <a:gd name="T5" fmla="*/ 13 h 45"/>
                  <a:gd name="T6" fmla="*/ 38 w 44"/>
                  <a:gd name="T7" fmla="*/ 39 h 45"/>
                  <a:gd name="T8" fmla="*/ 30 w 44"/>
                  <a:gd name="T9" fmla="*/ 45 h 45"/>
                  <a:gd name="T10" fmla="*/ 6 w 44"/>
                  <a:gd name="T11" fmla="*/ 40 h 45"/>
                  <a:gd name="T12" fmla="*/ 1 w 44"/>
                  <a:gd name="T13" fmla="*/ 32 h 45"/>
                  <a:gd name="T14" fmla="*/ 6 w 44"/>
                  <a:gd name="T15" fmla="*/ 6 h 45"/>
                  <a:gd name="T16" fmla="*/ 14 w 44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5">
                    <a:moveTo>
                      <a:pt x="14" y="0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1" y="6"/>
                      <a:pt x="44" y="9"/>
                      <a:pt x="43" y="13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43"/>
                      <a:pt x="34" y="45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33">
                <a:extLst>
                  <a:ext uri="{FF2B5EF4-FFF2-40B4-BE49-F238E27FC236}">
                    <a16:creationId xmlns:a16="http://schemas.microsoft.com/office/drawing/2014/main" id="{144910C1-0534-4C67-93D6-62CAAB6F7A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" y="2005"/>
                <a:ext cx="48" cy="45"/>
              </a:xfrm>
              <a:custGeom>
                <a:avLst/>
                <a:gdLst>
                  <a:gd name="T0" fmla="*/ 11 w 38"/>
                  <a:gd name="T1" fmla="*/ 1 h 36"/>
                  <a:gd name="T2" fmla="*/ 34 w 38"/>
                  <a:gd name="T3" fmla="*/ 5 h 36"/>
                  <a:gd name="T4" fmla="*/ 38 w 38"/>
                  <a:gd name="T5" fmla="*/ 11 h 36"/>
                  <a:gd name="T6" fmla="*/ 34 w 38"/>
                  <a:gd name="T7" fmla="*/ 31 h 36"/>
                  <a:gd name="T8" fmla="*/ 28 w 38"/>
                  <a:gd name="T9" fmla="*/ 35 h 36"/>
                  <a:gd name="T10" fmla="*/ 5 w 38"/>
                  <a:gd name="T11" fmla="*/ 31 h 36"/>
                  <a:gd name="T12" fmla="*/ 1 w 38"/>
                  <a:gd name="T13" fmla="*/ 25 h 36"/>
                  <a:gd name="T14" fmla="*/ 4 w 38"/>
                  <a:gd name="T15" fmla="*/ 5 h 36"/>
                  <a:gd name="T16" fmla="*/ 11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1" y="1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6"/>
                      <a:pt x="38" y="9"/>
                      <a:pt x="38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8"/>
                      <a:pt x="1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34">
                <a:extLst>
                  <a:ext uri="{FF2B5EF4-FFF2-40B4-BE49-F238E27FC236}">
                    <a16:creationId xmlns:a16="http://schemas.microsoft.com/office/drawing/2014/main" id="{4E9B0886-490C-460F-87F2-7792A318B4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" y="1995"/>
                <a:ext cx="48" cy="45"/>
              </a:xfrm>
              <a:custGeom>
                <a:avLst/>
                <a:gdLst>
                  <a:gd name="T0" fmla="*/ 10 w 38"/>
                  <a:gd name="T1" fmla="*/ 0 h 36"/>
                  <a:gd name="T2" fmla="*/ 33 w 38"/>
                  <a:gd name="T3" fmla="*/ 5 h 36"/>
                  <a:gd name="T4" fmla="*/ 37 w 38"/>
                  <a:gd name="T5" fmla="*/ 11 h 36"/>
                  <a:gd name="T6" fmla="*/ 34 w 38"/>
                  <a:gd name="T7" fmla="*/ 31 h 36"/>
                  <a:gd name="T8" fmla="*/ 27 w 38"/>
                  <a:gd name="T9" fmla="*/ 35 h 36"/>
                  <a:gd name="T10" fmla="*/ 5 w 38"/>
                  <a:gd name="T11" fmla="*/ 31 h 36"/>
                  <a:gd name="T12" fmla="*/ 0 w 38"/>
                  <a:gd name="T13" fmla="*/ 24 h 36"/>
                  <a:gd name="T14" fmla="*/ 4 w 38"/>
                  <a:gd name="T15" fmla="*/ 5 h 36"/>
                  <a:gd name="T16" fmla="*/ 10 w 38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0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5"/>
                      <a:pt x="38" y="8"/>
                      <a:pt x="37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35">
                <a:extLst>
                  <a:ext uri="{FF2B5EF4-FFF2-40B4-BE49-F238E27FC236}">
                    <a16:creationId xmlns:a16="http://schemas.microsoft.com/office/drawing/2014/main" id="{BE0E0130-EFD6-4495-AF78-62D5C49DC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" y="1983"/>
                <a:ext cx="48" cy="46"/>
              </a:xfrm>
              <a:custGeom>
                <a:avLst/>
                <a:gdLst>
                  <a:gd name="T0" fmla="*/ 11 w 38"/>
                  <a:gd name="T1" fmla="*/ 1 h 36"/>
                  <a:gd name="T2" fmla="*/ 34 w 38"/>
                  <a:gd name="T3" fmla="*/ 5 h 36"/>
                  <a:gd name="T4" fmla="*/ 38 w 38"/>
                  <a:gd name="T5" fmla="*/ 12 h 36"/>
                  <a:gd name="T6" fmla="*/ 34 w 38"/>
                  <a:gd name="T7" fmla="*/ 31 h 36"/>
                  <a:gd name="T8" fmla="*/ 28 w 38"/>
                  <a:gd name="T9" fmla="*/ 36 h 36"/>
                  <a:gd name="T10" fmla="*/ 5 w 38"/>
                  <a:gd name="T11" fmla="*/ 31 h 36"/>
                  <a:gd name="T12" fmla="*/ 1 w 38"/>
                  <a:gd name="T13" fmla="*/ 25 h 36"/>
                  <a:gd name="T14" fmla="*/ 4 w 38"/>
                  <a:gd name="T15" fmla="*/ 5 h 36"/>
                  <a:gd name="T16" fmla="*/ 11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1" y="1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6"/>
                      <a:pt x="38" y="9"/>
                      <a:pt x="38" y="1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1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36">
                <a:extLst>
                  <a:ext uri="{FF2B5EF4-FFF2-40B4-BE49-F238E27FC236}">
                    <a16:creationId xmlns:a16="http://schemas.microsoft.com/office/drawing/2014/main" id="{822BD34B-E9C5-4F1D-84DD-0CCBA0E3A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" y="1973"/>
                <a:ext cx="48" cy="46"/>
              </a:xfrm>
              <a:custGeom>
                <a:avLst/>
                <a:gdLst>
                  <a:gd name="T0" fmla="*/ 10 w 38"/>
                  <a:gd name="T1" fmla="*/ 1 h 36"/>
                  <a:gd name="T2" fmla="*/ 33 w 38"/>
                  <a:gd name="T3" fmla="*/ 5 h 36"/>
                  <a:gd name="T4" fmla="*/ 37 w 38"/>
                  <a:gd name="T5" fmla="*/ 11 h 36"/>
                  <a:gd name="T6" fmla="*/ 34 w 38"/>
                  <a:gd name="T7" fmla="*/ 31 h 36"/>
                  <a:gd name="T8" fmla="*/ 27 w 38"/>
                  <a:gd name="T9" fmla="*/ 35 h 36"/>
                  <a:gd name="T10" fmla="*/ 5 w 38"/>
                  <a:gd name="T11" fmla="*/ 31 h 36"/>
                  <a:gd name="T12" fmla="*/ 0 w 38"/>
                  <a:gd name="T13" fmla="*/ 24 h 36"/>
                  <a:gd name="T14" fmla="*/ 4 w 38"/>
                  <a:gd name="T15" fmla="*/ 5 h 36"/>
                  <a:gd name="T16" fmla="*/ 10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1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6"/>
                      <a:pt x="38" y="8"/>
                      <a:pt x="37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"/>
                      <a:pt x="7" y="0"/>
                      <a:pt x="1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37">
                <a:extLst>
                  <a:ext uri="{FF2B5EF4-FFF2-40B4-BE49-F238E27FC236}">
                    <a16:creationId xmlns:a16="http://schemas.microsoft.com/office/drawing/2014/main" id="{DE1C24F6-3890-4CFE-835F-DD4628D96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" y="1963"/>
                <a:ext cx="49" cy="46"/>
              </a:xfrm>
              <a:custGeom>
                <a:avLst/>
                <a:gdLst>
                  <a:gd name="T0" fmla="*/ 11 w 39"/>
                  <a:gd name="T1" fmla="*/ 0 h 36"/>
                  <a:gd name="T2" fmla="*/ 34 w 39"/>
                  <a:gd name="T3" fmla="*/ 5 h 36"/>
                  <a:gd name="T4" fmla="*/ 38 w 39"/>
                  <a:gd name="T5" fmla="*/ 11 h 36"/>
                  <a:gd name="T6" fmla="*/ 34 w 39"/>
                  <a:gd name="T7" fmla="*/ 31 h 36"/>
                  <a:gd name="T8" fmla="*/ 28 w 39"/>
                  <a:gd name="T9" fmla="*/ 35 h 36"/>
                  <a:gd name="T10" fmla="*/ 5 w 39"/>
                  <a:gd name="T11" fmla="*/ 31 h 36"/>
                  <a:gd name="T12" fmla="*/ 1 w 39"/>
                  <a:gd name="T13" fmla="*/ 24 h 36"/>
                  <a:gd name="T14" fmla="*/ 4 w 39"/>
                  <a:gd name="T15" fmla="*/ 5 h 36"/>
                  <a:gd name="T16" fmla="*/ 11 w 39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11" y="0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5"/>
                      <a:pt x="39" y="8"/>
                      <a:pt x="38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1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38">
                <a:extLst>
                  <a:ext uri="{FF2B5EF4-FFF2-40B4-BE49-F238E27FC236}">
                    <a16:creationId xmlns:a16="http://schemas.microsoft.com/office/drawing/2014/main" id="{1BE3036D-0D42-438F-88A2-F5890021D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" y="1952"/>
                <a:ext cx="48" cy="45"/>
              </a:xfrm>
              <a:custGeom>
                <a:avLst/>
                <a:gdLst>
                  <a:gd name="T0" fmla="*/ 10 w 38"/>
                  <a:gd name="T1" fmla="*/ 1 h 36"/>
                  <a:gd name="T2" fmla="*/ 33 w 38"/>
                  <a:gd name="T3" fmla="*/ 5 h 36"/>
                  <a:gd name="T4" fmla="*/ 37 w 38"/>
                  <a:gd name="T5" fmla="*/ 12 h 36"/>
                  <a:gd name="T6" fmla="*/ 34 w 38"/>
                  <a:gd name="T7" fmla="*/ 31 h 36"/>
                  <a:gd name="T8" fmla="*/ 27 w 38"/>
                  <a:gd name="T9" fmla="*/ 36 h 36"/>
                  <a:gd name="T10" fmla="*/ 5 w 38"/>
                  <a:gd name="T11" fmla="*/ 31 h 36"/>
                  <a:gd name="T12" fmla="*/ 0 w 38"/>
                  <a:gd name="T13" fmla="*/ 25 h 36"/>
                  <a:gd name="T14" fmla="*/ 4 w 38"/>
                  <a:gd name="T15" fmla="*/ 5 h 36"/>
                  <a:gd name="T16" fmla="*/ 10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1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6"/>
                      <a:pt x="38" y="9"/>
                      <a:pt x="37" y="1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0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"/>
                      <a:pt x="7" y="0"/>
                      <a:pt x="1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39">
                <a:extLst>
                  <a:ext uri="{FF2B5EF4-FFF2-40B4-BE49-F238E27FC236}">
                    <a16:creationId xmlns:a16="http://schemas.microsoft.com/office/drawing/2014/main" id="{0235097B-4F4B-4D30-9E26-ED04D925E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" y="1942"/>
                <a:ext cx="49" cy="45"/>
              </a:xfrm>
              <a:custGeom>
                <a:avLst/>
                <a:gdLst>
                  <a:gd name="T0" fmla="*/ 11 w 39"/>
                  <a:gd name="T1" fmla="*/ 1 h 36"/>
                  <a:gd name="T2" fmla="*/ 34 w 39"/>
                  <a:gd name="T3" fmla="*/ 5 h 36"/>
                  <a:gd name="T4" fmla="*/ 38 w 39"/>
                  <a:gd name="T5" fmla="*/ 11 h 36"/>
                  <a:gd name="T6" fmla="*/ 34 w 39"/>
                  <a:gd name="T7" fmla="*/ 31 h 36"/>
                  <a:gd name="T8" fmla="*/ 28 w 39"/>
                  <a:gd name="T9" fmla="*/ 35 h 36"/>
                  <a:gd name="T10" fmla="*/ 5 w 39"/>
                  <a:gd name="T11" fmla="*/ 31 h 36"/>
                  <a:gd name="T12" fmla="*/ 1 w 39"/>
                  <a:gd name="T13" fmla="*/ 24 h 36"/>
                  <a:gd name="T14" fmla="*/ 4 w 39"/>
                  <a:gd name="T15" fmla="*/ 5 h 36"/>
                  <a:gd name="T16" fmla="*/ 11 w 39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11" y="1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5"/>
                      <a:pt x="39" y="8"/>
                      <a:pt x="38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1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40">
                <a:extLst>
                  <a:ext uri="{FF2B5EF4-FFF2-40B4-BE49-F238E27FC236}">
                    <a16:creationId xmlns:a16="http://schemas.microsoft.com/office/drawing/2014/main" id="{71592671-5EE9-4B88-8BA3-A85F7A44B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" y="1931"/>
                <a:ext cx="48" cy="45"/>
              </a:xfrm>
              <a:custGeom>
                <a:avLst/>
                <a:gdLst>
                  <a:gd name="T0" fmla="*/ 10 w 38"/>
                  <a:gd name="T1" fmla="*/ 0 h 35"/>
                  <a:gd name="T2" fmla="*/ 33 w 38"/>
                  <a:gd name="T3" fmla="*/ 5 h 35"/>
                  <a:gd name="T4" fmla="*/ 37 w 38"/>
                  <a:gd name="T5" fmla="*/ 11 h 35"/>
                  <a:gd name="T6" fmla="*/ 34 w 38"/>
                  <a:gd name="T7" fmla="*/ 31 h 35"/>
                  <a:gd name="T8" fmla="*/ 27 w 38"/>
                  <a:gd name="T9" fmla="*/ 35 h 35"/>
                  <a:gd name="T10" fmla="*/ 5 w 38"/>
                  <a:gd name="T11" fmla="*/ 31 h 35"/>
                  <a:gd name="T12" fmla="*/ 0 w 38"/>
                  <a:gd name="T13" fmla="*/ 24 h 35"/>
                  <a:gd name="T14" fmla="*/ 4 w 38"/>
                  <a:gd name="T15" fmla="*/ 5 h 35"/>
                  <a:gd name="T16" fmla="*/ 10 w 38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5">
                    <a:moveTo>
                      <a:pt x="10" y="0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5"/>
                      <a:pt x="38" y="8"/>
                      <a:pt x="37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3"/>
                      <a:pt x="30" y="35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41">
                <a:extLst>
                  <a:ext uri="{FF2B5EF4-FFF2-40B4-BE49-F238E27FC236}">
                    <a16:creationId xmlns:a16="http://schemas.microsoft.com/office/drawing/2014/main" id="{62391D58-2AB9-45CA-B677-4649A2DD8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920"/>
                <a:ext cx="49" cy="46"/>
              </a:xfrm>
              <a:custGeom>
                <a:avLst/>
                <a:gdLst>
                  <a:gd name="T0" fmla="*/ 11 w 39"/>
                  <a:gd name="T1" fmla="*/ 1 h 36"/>
                  <a:gd name="T2" fmla="*/ 34 w 39"/>
                  <a:gd name="T3" fmla="*/ 5 h 36"/>
                  <a:gd name="T4" fmla="*/ 38 w 39"/>
                  <a:gd name="T5" fmla="*/ 12 h 36"/>
                  <a:gd name="T6" fmla="*/ 34 w 39"/>
                  <a:gd name="T7" fmla="*/ 31 h 36"/>
                  <a:gd name="T8" fmla="*/ 28 w 39"/>
                  <a:gd name="T9" fmla="*/ 36 h 36"/>
                  <a:gd name="T10" fmla="*/ 5 w 39"/>
                  <a:gd name="T11" fmla="*/ 31 h 36"/>
                  <a:gd name="T12" fmla="*/ 1 w 39"/>
                  <a:gd name="T13" fmla="*/ 25 h 36"/>
                  <a:gd name="T14" fmla="*/ 4 w 39"/>
                  <a:gd name="T15" fmla="*/ 5 h 36"/>
                  <a:gd name="T16" fmla="*/ 11 w 39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11" y="1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6"/>
                      <a:pt x="39" y="9"/>
                      <a:pt x="38" y="1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1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42">
                <a:extLst>
                  <a:ext uri="{FF2B5EF4-FFF2-40B4-BE49-F238E27FC236}">
                    <a16:creationId xmlns:a16="http://schemas.microsoft.com/office/drawing/2014/main" id="{BDA6B46A-B4B6-4497-B80B-0928A27FC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" y="1910"/>
                <a:ext cx="48" cy="45"/>
              </a:xfrm>
              <a:custGeom>
                <a:avLst/>
                <a:gdLst>
                  <a:gd name="T0" fmla="*/ 10 w 38"/>
                  <a:gd name="T1" fmla="*/ 0 h 36"/>
                  <a:gd name="T2" fmla="*/ 33 w 38"/>
                  <a:gd name="T3" fmla="*/ 5 h 36"/>
                  <a:gd name="T4" fmla="*/ 37 w 38"/>
                  <a:gd name="T5" fmla="*/ 11 h 36"/>
                  <a:gd name="T6" fmla="*/ 34 w 38"/>
                  <a:gd name="T7" fmla="*/ 31 h 36"/>
                  <a:gd name="T8" fmla="*/ 27 w 38"/>
                  <a:gd name="T9" fmla="*/ 35 h 36"/>
                  <a:gd name="T10" fmla="*/ 5 w 38"/>
                  <a:gd name="T11" fmla="*/ 31 h 36"/>
                  <a:gd name="T12" fmla="*/ 0 w 38"/>
                  <a:gd name="T13" fmla="*/ 24 h 36"/>
                  <a:gd name="T14" fmla="*/ 4 w 38"/>
                  <a:gd name="T15" fmla="*/ 5 h 36"/>
                  <a:gd name="T16" fmla="*/ 10 w 38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0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5"/>
                      <a:pt x="38" y="8"/>
                      <a:pt x="37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43">
                <a:extLst>
                  <a:ext uri="{FF2B5EF4-FFF2-40B4-BE49-F238E27FC236}">
                    <a16:creationId xmlns:a16="http://schemas.microsoft.com/office/drawing/2014/main" id="{CAD1BEEE-2F18-4677-B0D4-1E85CF697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" y="1900"/>
                <a:ext cx="49" cy="44"/>
              </a:xfrm>
              <a:custGeom>
                <a:avLst/>
                <a:gdLst>
                  <a:gd name="T0" fmla="*/ 11 w 39"/>
                  <a:gd name="T1" fmla="*/ 0 h 35"/>
                  <a:gd name="T2" fmla="*/ 34 w 39"/>
                  <a:gd name="T3" fmla="*/ 5 h 35"/>
                  <a:gd name="T4" fmla="*/ 38 w 39"/>
                  <a:gd name="T5" fmla="*/ 11 h 35"/>
                  <a:gd name="T6" fmla="*/ 34 w 39"/>
                  <a:gd name="T7" fmla="*/ 30 h 35"/>
                  <a:gd name="T8" fmla="*/ 28 w 39"/>
                  <a:gd name="T9" fmla="*/ 35 h 35"/>
                  <a:gd name="T10" fmla="*/ 5 w 39"/>
                  <a:gd name="T11" fmla="*/ 30 h 35"/>
                  <a:gd name="T12" fmla="*/ 1 w 39"/>
                  <a:gd name="T13" fmla="*/ 24 h 35"/>
                  <a:gd name="T14" fmla="*/ 4 w 39"/>
                  <a:gd name="T15" fmla="*/ 5 h 35"/>
                  <a:gd name="T16" fmla="*/ 11 w 39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5">
                    <a:moveTo>
                      <a:pt x="11" y="0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5"/>
                      <a:pt x="39" y="8"/>
                      <a:pt x="38" y="1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3"/>
                      <a:pt x="31" y="35"/>
                      <a:pt x="28" y="35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2" y="30"/>
                      <a:pt x="0" y="27"/>
                      <a:pt x="1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44">
                <a:extLst>
                  <a:ext uri="{FF2B5EF4-FFF2-40B4-BE49-F238E27FC236}">
                    <a16:creationId xmlns:a16="http://schemas.microsoft.com/office/drawing/2014/main" id="{5D975EE3-7C28-402D-A44D-9D689EC38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" y="1888"/>
                <a:ext cx="48" cy="46"/>
              </a:xfrm>
              <a:custGeom>
                <a:avLst/>
                <a:gdLst>
                  <a:gd name="T0" fmla="*/ 10 w 38"/>
                  <a:gd name="T1" fmla="*/ 1 h 36"/>
                  <a:gd name="T2" fmla="*/ 33 w 38"/>
                  <a:gd name="T3" fmla="*/ 5 h 36"/>
                  <a:gd name="T4" fmla="*/ 37 w 38"/>
                  <a:gd name="T5" fmla="*/ 12 h 36"/>
                  <a:gd name="T6" fmla="*/ 34 w 38"/>
                  <a:gd name="T7" fmla="*/ 31 h 36"/>
                  <a:gd name="T8" fmla="*/ 27 w 38"/>
                  <a:gd name="T9" fmla="*/ 35 h 36"/>
                  <a:gd name="T10" fmla="*/ 5 w 38"/>
                  <a:gd name="T11" fmla="*/ 31 h 36"/>
                  <a:gd name="T12" fmla="*/ 0 w 38"/>
                  <a:gd name="T13" fmla="*/ 25 h 36"/>
                  <a:gd name="T14" fmla="*/ 4 w 38"/>
                  <a:gd name="T15" fmla="*/ 5 h 36"/>
                  <a:gd name="T16" fmla="*/ 10 w 38"/>
                  <a:gd name="T1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0" y="1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6" y="6"/>
                      <a:pt x="38" y="9"/>
                      <a:pt x="37" y="1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4"/>
                      <a:pt x="30" y="36"/>
                      <a:pt x="27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1"/>
                      <a:pt x="0" y="28"/>
                      <a:pt x="0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7" y="0"/>
                      <a:pt x="1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45">
                <a:extLst>
                  <a:ext uri="{FF2B5EF4-FFF2-40B4-BE49-F238E27FC236}">
                    <a16:creationId xmlns:a16="http://schemas.microsoft.com/office/drawing/2014/main" id="{5C949653-0919-4F3F-9C61-36F32C2E08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" y="1878"/>
                <a:ext cx="49" cy="46"/>
              </a:xfrm>
              <a:custGeom>
                <a:avLst/>
                <a:gdLst>
                  <a:gd name="T0" fmla="*/ 11 w 39"/>
                  <a:gd name="T1" fmla="*/ 0 h 36"/>
                  <a:gd name="T2" fmla="*/ 34 w 39"/>
                  <a:gd name="T3" fmla="*/ 5 h 36"/>
                  <a:gd name="T4" fmla="*/ 38 w 39"/>
                  <a:gd name="T5" fmla="*/ 11 h 36"/>
                  <a:gd name="T6" fmla="*/ 34 w 39"/>
                  <a:gd name="T7" fmla="*/ 31 h 36"/>
                  <a:gd name="T8" fmla="*/ 28 w 39"/>
                  <a:gd name="T9" fmla="*/ 35 h 36"/>
                  <a:gd name="T10" fmla="*/ 5 w 39"/>
                  <a:gd name="T11" fmla="*/ 31 h 36"/>
                  <a:gd name="T12" fmla="*/ 1 w 39"/>
                  <a:gd name="T13" fmla="*/ 24 h 36"/>
                  <a:gd name="T14" fmla="*/ 4 w 39"/>
                  <a:gd name="T15" fmla="*/ 5 h 36"/>
                  <a:gd name="T16" fmla="*/ 11 w 39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11" y="0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7" y="5"/>
                      <a:pt x="39" y="8"/>
                      <a:pt x="38" y="1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4"/>
                      <a:pt x="31" y="36"/>
                      <a:pt x="28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7"/>
                      <a:pt x="1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46">
                <a:extLst>
                  <a:ext uri="{FF2B5EF4-FFF2-40B4-BE49-F238E27FC236}">
                    <a16:creationId xmlns:a16="http://schemas.microsoft.com/office/drawing/2014/main" id="{51D19F2F-22BB-45EB-A9CD-EEA03DF37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" y="1868"/>
                <a:ext cx="48" cy="45"/>
              </a:xfrm>
              <a:custGeom>
                <a:avLst/>
                <a:gdLst>
                  <a:gd name="T0" fmla="*/ 10 w 38"/>
                  <a:gd name="T1" fmla="*/ 0 h 35"/>
                  <a:gd name="T2" fmla="*/ 33 w 38"/>
                  <a:gd name="T3" fmla="*/ 4 h 35"/>
                  <a:gd name="T4" fmla="*/ 37 w 38"/>
                  <a:gd name="T5" fmla="*/ 11 h 35"/>
                  <a:gd name="T6" fmla="*/ 34 w 38"/>
                  <a:gd name="T7" fmla="*/ 30 h 35"/>
                  <a:gd name="T8" fmla="*/ 27 w 38"/>
                  <a:gd name="T9" fmla="*/ 35 h 35"/>
                  <a:gd name="T10" fmla="*/ 5 w 38"/>
                  <a:gd name="T11" fmla="*/ 30 h 35"/>
                  <a:gd name="T12" fmla="*/ 0 w 38"/>
                  <a:gd name="T13" fmla="*/ 24 h 35"/>
                  <a:gd name="T14" fmla="*/ 4 w 38"/>
                  <a:gd name="T15" fmla="*/ 4 h 35"/>
                  <a:gd name="T16" fmla="*/ 10 w 38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5">
                    <a:moveTo>
                      <a:pt x="10" y="0"/>
                    </a:moveTo>
                    <a:cubicBezTo>
                      <a:pt x="33" y="4"/>
                      <a:pt x="33" y="4"/>
                      <a:pt x="33" y="4"/>
                    </a:cubicBezTo>
                    <a:cubicBezTo>
                      <a:pt x="36" y="5"/>
                      <a:pt x="38" y="8"/>
                      <a:pt x="37" y="1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3" y="33"/>
                      <a:pt x="30" y="35"/>
                      <a:pt x="27" y="35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2" y="30"/>
                      <a:pt x="0" y="27"/>
                      <a:pt x="0" y="2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47">
                <a:extLst>
                  <a:ext uri="{FF2B5EF4-FFF2-40B4-BE49-F238E27FC236}">
                    <a16:creationId xmlns:a16="http://schemas.microsoft.com/office/drawing/2014/main" id="{6C14D45E-6EE2-410D-B471-B54061D0A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" y="1856"/>
                <a:ext cx="53" cy="46"/>
              </a:xfrm>
              <a:custGeom>
                <a:avLst/>
                <a:gdLst>
                  <a:gd name="T0" fmla="*/ 11 w 42"/>
                  <a:gd name="T1" fmla="*/ 1 h 37"/>
                  <a:gd name="T2" fmla="*/ 37 w 42"/>
                  <a:gd name="T3" fmla="*/ 6 h 37"/>
                  <a:gd name="T4" fmla="*/ 41 w 42"/>
                  <a:gd name="T5" fmla="*/ 12 h 37"/>
                  <a:gd name="T6" fmla="*/ 37 w 42"/>
                  <a:gd name="T7" fmla="*/ 32 h 37"/>
                  <a:gd name="T8" fmla="*/ 31 w 42"/>
                  <a:gd name="T9" fmla="*/ 36 h 37"/>
                  <a:gd name="T10" fmla="*/ 5 w 42"/>
                  <a:gd name="T11" fmla="*/ 31 h 37"/>
                  <a:gd name="T12" fmla="*/ 0 w 42"/>
                  <a:gd name="T13" fmla="*/ 25 h 37"/>
                  <a:gd name="T14" fmla="*/ 4 w 42"/>
                  <a:gd name="T15" fmla="*/ 5 h 37"/>
                  <a:gd name="T16" fmla="*/ 11 w 42"/>
                  <a:gd name="T17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7">
                    <a:moveTo>
                      <a:pt x="11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6"/>
                      <a:pt x="42" y="9"/>
                      <a:pt x="41" y="1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5"/>
                      <a:pt x="34" y="37"/>
                      <a:pt x="31" y="3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0"/>
                      <a:pt x="0" y="28"/>
                      <a:pt x="0" y="2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48">
                <a:extLst>
                  <a:ext uri="{FF2B5EF4-FFF2-40B4-BE49-F238E27FC236}">
                    <a16:creationId xmlns:a16="http://schemas.microsoft.com/office/drawing/2014/main" id="{6B96CB17-313F-4E02-A1DD-A235BCB15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2" y="2040"/>
                <a:ext cx="54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6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1 h 46"/>
                  <a:gd name="T12" fmla="*/ 1 w 43"/>
                  <a:gd name="T13" fmla="*/ 33 h 46"/>
                  <a:gd name="T14" fmla="*/ 6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4"/>
                      <a:pt x="33" y="46"/>
                      <a:pt x="29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7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49">
                <a:extLst>
                  <a:ext uri="{FF2B5EF4-FFF2-40B4-BE49-F238E27FC236}">
                    <a16:creationId xmlns:a16="http://schemas.microsoft.com/office/drawing/2014/main" id="{677CF101-543C-425A-A9FD-7C6272D59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" y="2029"/>
                <a:ext cx="54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6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1 h 46"/>
                  <a:gd name="T12" fmla="*/ 0 w 43"/>
                  <a:gd name="T13" fmla="*/ 33 h 46"/>
                  <a:gd name="T14" fmla="*/ 6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0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4"/>
                      <a:pt x="33" y="46"/>
                      <a:pt x="29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7"/>
                      <a:pt x="0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50">
                <a:extLst>
                  <a:ext uri="{FF2B5EF4-FFF2-40B4-BE49-F238E27FC236}">
                    <a16:creationId xmlns:a16="http://schemas.microsoft.com/office/drawing/2014/main" id="{6FA9A945-4609-4ABF-97FE-D7512F0D1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" y="2017"/>
                <a:ext cx="53" cy="59"/>
              </a:xfrm>
              <a:custGeom>
                <a:avLst/>
                <a:gdLst>
                  <a:gd name="T0" fmla="*/ 13 w 42"/>
                  <a:gd name="T1" fmla="*/ 1 h 46"/>
                  <a:gd name="T2" fmla="*/ 36 w 42"/>
                  <a:gd name="T3" fmla="*/ 6 h 46"/>
                  <a:gd name="T4" fmla="*/ 42 w 42"/>
                  <a:gd name="T5" fmla="*/ 13 h 46"/>
                  <a:gd name="T6" fmla="*/ 37 w 42"/>
                  <a:gd name="T7" fmla="*/ 40 h 46"/>
                  <a:gd name="T8" fmla="*/ 29 w 42"/>
                  <a:gd name="T9" fmla="*/ 45 h 46"/>
                  <a:gd name="T10" fmla="*/ 5 w 42"/>
                  <a:gd name="T11" fmla="*/ 41 h 46"/>
                  <a:gd name="T12" fmla="*/ 0 w 42"/>
                  <a:gd name="T13" fmla="*/ 33 h 46"/>
                  <a:gd name="T14" fmla="*/ 5 w 42"/>
                  <a:gd name="T15" fmla="*/ 6 h 46"/>
                  <a:gd name="T16" fmla="*/ 13 w 42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6">
                    <a:moveTo>
                      <a:pt x="13" y="1"/>
                    </a:moveTo>
                    <a:cubicBezTo>
                      <a:pt x="36" y="6"/>
                      <a:pt x="36" y="6"/>
                      <a:pt x="36" y="6"/>
                    </a:cubicBezTo>
                    <a:cubicBezTo>
                      <a:pt x="40" y="6"/>
                      <a:pt x="42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3"/>
                      <a:pt x="32" y="46"/>
                      <a:pt x="29" y="45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0"/>
                      <a:pt x="0" y="37"/>
                      <a:pt x="0" y="3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3"/>
                      <a:pt x="9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51">
                <a:extLst>
                  <a:ext uri="{FF2B5EF4-FFF2-40B4-BE49-F238E27FC236}">
                    <a16:creationId xmlns:a16="http://schemas.microsoft.com/office/drawing/2014/main" id="{B7C0ABE4-28AC-49F9-945F-53B42F000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" y="2006"/>
                <a:ext cx="54" cy="58"/>
              </a:xfrm>
              <a:custGeom>
                <a:avLst/>
                <a:gdLst>
                  <a:gd name="T0" fmla="*/ 14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30 w 43"/>
                  <a:gd name="T9" fmla="*/ 45 h 46"/>
                  <a:gd name="T10" fmla="*/ 6 w 43"/>
                  <a:gd name="T11" fmla="*/ 41 h 46"/>
                  <a:gd name="T12" fmla="*/ 1 w 43"/>
                  <a:gd name="T13" fmla="*/ 33 h 46"/>
                  <a:gd name="T14" fmla="*/ 6 w 43"/>
                  <a:gd name="T15" fmla="*/ 6 h 46"/>
                  <a:gd name="T16" fmla="*/ 14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3"/>
                      <a:pt x="33" y="46"/>
                      <a:pt x="30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52">
                <a:extLst>
                  <a:ext uri="{FF2B5EF4-FFF2-40B4-BE49-F238E27FC236}">
                    <a16:creationId xmlns:a16="http://schemas.microsoft.com/office/drawing/2014/main" id="{A5832EBD-16FF-491C-BCF8-0B22292B1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" y="1995"/>
                <a:ext cx="55" cy="58"/>
              </a:xfrm>
              <a:custGeom>
                <a:avLst/>
                <a:gdLst>
                  <a:gd name="T0" fmla="*/ 14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1 h 46"/>
                  <a:gd name="T12" fmla="*/ 1 w 43"/>
                  <a:gd name="T13" fmla="*/ 33 h 46"/>
                  <a:gd name="T14" fmla="*/ 6 w 43"/>
                  <a:gd name="T15" fmla="*/ 6 h 46"/>
                  <a:gd name="T16" fmla="*/ 14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3"/>
                      <a:pt x="33" y="46"/>
                      <a:pt x="29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53">
                <a:extLst>
                  <a:ext uri="{FF2B5EF4-FFF2-40B4-BE49-F238E27FC236}">
                    <a16:creationId xmlns:a16="http://schemas.microsoft.com/office/drawing/2014/main" id="{A7B49FB6-1A27-4CAE-A12B-7393D89E4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" y="1983"/>
                <a:ext cx="54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0 h 46"/>
                  <a:gd name="T12" fmla="*/ 1 w 43"/>
                  <a:gd name="T13" fmla="*/ 33 h 46"/>
                  <a:gd name="T14" fmla="*/ 6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3" y="10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3"/>
                      <a:pt x="33" y="46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54">
                <a:extLst>
                  <a:ext uri="{FF2B5EF4-FFF2-40B4-BE49-F238E27FC236}">
                    <a16:creationId xmlns:a16="http://schemas.microsoft.com/office/drawing/2014/main" id="{E71F4981-BA78-4E08-B618-DC948DA1FE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" y="1972"/>
                <a:ext cx="55" cy="58"/>
              </a:xfrm>
              <a:custGeom>
                <a:avLst/>
                <a:gdLst>
                  <a:gd name="T0" fmla="*/ 13 w 43"/>
                  <a:gd name="T1" fmla="*/ 1 h 46"/>
                  <a:gd name="T2" fmla="*/ 37 w 43"/>
                  <a:gd name="T3" fmla="*/ 5 h 46"/>
                  <a:gd name="T4" fmla="*/ 42 w 43"/>
                  <a:gd name="T5" fmla="*/ 13 h 46"/>
                  <a:gd name="T6" fmla="*/ 37 w 43"/>
                  <a:gd name="T7" fmla="*/ 40 h 46"/>
                  <a:gd name="T8" fmla="*/ 29 w 43"/>
                  <a:gd name="T9" fmla="*/ 45 h 46"/>
                  <a:gd name="T10" fmla="*/ 6 w 43"/>
                  <a:gd name="T11" fmla="*/ 40 h 46"/>
                  <a:gd name="T12" fmla="*/ 0 w 43"/>
                  <a:gd name="T13" fmla="*/ 33 h 46"/>
                  <a:gd name="T14" fmla="*/ 6 w 43"/>
                  <a:gd name="T15" fmla="*/ 6 h 46"/>
                  <a:gd name="T16" fmla="*/ 13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3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3" y="9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3"/>
                      <a:pt x="33" y="46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0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55">
                <a:extLst>
                  <a:ext uri="{FF2B5EF4-FFF2-40B4-BE49-F238E27FC236}">
                    <a16:creationId xmlns:a16="http://schemas.microsoft.com/office/drawing/2014/main" id="{E1C43DFA-651B-4168-876E-3F917784D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" y="1961"/>
                <a:ext cx="53" cy="58"/>
              </a:xfrm>
              <a:custGeom>
                <a:avLst/>
                <a:gdLst>
                  <a:gd name="T0" fmla="*/ 13 w 42"/>
                  <a:gd name="T1" fmla="*/ 1 h 46"/>
                  <a:gd name="T2" fmla="*/ 36 w 42"/>
                  <a:gd name="T3" fmla="*/ 5 h 46"/>
                  <a:gd name="T4" fmla="*/ 42 w 42"/>
                  <a:gd name="T5" fmla="*/ 13 h 46"/>
                  <a:gd name="T6" fmla="*/ 37 w 42"/>
                  <a:gd name="T7" fmla="*/ 40 h 46"/>
                  <a:gd name="T8" fmla="*/ 29 w 42"/>
                  <a:gd name="T9" fmla="*/ 45 h 46"/>
                  <a:gd name="T10" fmla="*/ 5 w 42"/>
                  <a:gd name="T11" fmla="*/ 40 h 46"/>
                  <a:gd name="T12" fmla="*/ 0 w 42"/>
                  <a:gd name="T13" fmla="*/ 33 h 46"/>
                  <a:gd name="T14" fmla="*/ 5 w 42"/>
                  <a:gd name="T15" fmla="*/ 6 h 46"/>
                  <a:gd name="T16" fmla="*/ 13 w 42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6">
                    <a:moveTo>
                      <a:pt x="13" y="1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40" y="6"/>
                      <a:pt x="42" y="9"/>
                      <a:pt x="42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3"/>
                      <a:pt x="32" y="46"/>
                      <a:pt x="29" y="45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2" y="40"/>
                      <a:pt x="0" y="36"/>
                      <a:pt x="0" y="3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56">
                <a:extLst>
                  <a:ext uri="{FF2B5EF4-FFF2-40B4-BE49-F238E27FC236}">
                    <a16:creationId xmlns:a16="http://schemas.microsoft.com/office/drawing/2014/main" id="{5708DBF9-C3C9-468B-912D-17F28539E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" y="1949"/>
                <a:ext cx="55" cy="57"/>
              </a:xfrm>
              <a:custGeom>
                <a:avLst/>
                <a:gdLst>
                  <a:gd name="T0" fmla="*/ 14 w 43"/>
                  <a:gd name="T1" fmla="*/ 1 h 45"/>
                  <a:gd name="T2" fmla="*/ 37 w 43"/>
                  <a:gd name="T3" fmla="*/ 5 h 45"/>
                  <a:gd name="T4" fmla="*/ 43 w 43"/>
                  <a:gd name="T5" fmla="*/ 13 h 45"/>
                  <a:gd name="T6" fmla="*/ 37 w 43"/>
                  <a:gd name="T7" fmla="*/ 40 h 45"/>
                  <a:gd name="T8" fmla="*/ 30 w 43"/>
                  <a:gd name="T9" fmla="*/ 45 h 45"/>
                  <a:gd name="T10" fmla="*/ 6 w 43"/>
                  <a:gd name="T11" fmla="*/ 40 h 45"/>
                  <a:gd name="T12" fmla="*/ 1 w 43"/>
                  <a:gd name="T13" fmla="*/ 33 h 45"/>
                  <a:gd name="T14" fmla="*/ 6 w 43"/>
                  <a:gd name="T15" fmla="*/ 6 h 45"/>
                  <a:gd name="T16" fmla="*/ 14 w 43"/>
                  <a:gd name="T17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9"/>
                      <a:pt x="43" y="13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3"/>
                      <a:pt x="33" y="45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57">
                <a:extLst>
                  <a:ext uri="{FF2B5EF4-FFF2-40B4-BE49-F238E27FC236}">
                    <a16:creationId xmlns:a16="http://schemas.microsoft.com/office/drawing/2014/main" id="{2196ECC4-6600-4FEF-A9C2-77982EE29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" y="1938"/>
                <a:ext cx="54" cy="57"/>
              </a:xfrm>
              <a:custGeom>
                <a:avLst/>
                <a:gdLst>
                  <a:gd name="T0" fmla="*/ 14 w 43"/>
                  <a:gd name="T1" fmla="*/ 1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30 w 43"/>
                  <a:gd name="T9" fmla="*/ 45 h 45"/>
                  <a:gd name="T10" fmla="*/ 6 w 43"/>
                  <a:gd name="T11" fmla="*/ 40 h 45"/>
                  <a:gd name="T12" fmla="*/ 1 w 43"/>
                  <a:gd name="T13" fmla="*/ 33 h 45"/>
                  <a:gd name="T14" fmla="*/ 6 w 43"/>
                  <a:gd name="T15" fmla="*/ 6 h 45"/>
                  <a:gd name="T16" fmla="*/ 14 w 43"/>
                  <a:gd name="T17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43"/>
                      <a:pt x="33" y="45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58">
                <a:extLst>
                  <a:ext uri="{FF2B5EF4-FFF2-40B4-BE49-F238E27FC236}">
                    <a16:creationId xmlns:a16="http://schemas.microsoft.com/office/drawing/2014/main" id="{67302F3C-4E31-4A3F-B3E7-108FE146A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" y="1926"/>
                <a:ext cx="55" cy="57"/>
              </a:xfrm>
              <a:custGeom>
                <a:avLst/>
                <a:gdLst>
                  <a:gd name="T0" fmla="*/ 14 w 43"/>
                  <a:gd name="T1" fmla="*/ 1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29 w 43"/>
                  <a:gd name="T9" fmla="*/ 45 h 45"/>
                  <a:gd name="T10" fmla="*/ 6 w 43"/>
                  <a:gd name="T11" fmla="*/ 40 h 45"/>
                  <a:gd name="T12" fmla="*/ 1 w 43"/>
                  <a:gd name="T13" fmla="*/ 32 h 45"/>
                  <a:gd name="T14" fmla="*/ 6 w 43"/>
                  <a:gd name="T15" fmla="*/ 6 h 45"/>
                  <a:gd name="T16" fmla="*/ 14 w 43"/>
                  <a:gd name="T17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4" y="1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43"/>
                      <a:pt x="33" y="45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59">
                <a:extLst>
                  <a:ext uri="{FF2B5EF4-FFF2-40B4-BE49-F238E27FC236}">
                    <a16:creationId xmlns:a16="http://schemas.microsoft.com/office/drawing/2014/main" id="{5060441C-4233-44CB-94FF-53317FC61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" y="1915"/>
                <a:ext cx="54" cy="57"/>
              </a:xfrm>
              <a:custGeom>
                <a:avLst/>
                <a:gdLst>
                  <a:gd name="T0" fmla="*/ 13 w 43"/>
                  <a:gd name="T1" fmla="*/ 0 h 45"/>
                  <a:gd name="T2" fmla="*/ 37 w 43"/>
                  <a:gd name="T3" fmla="*/ 5 h 45"/>
                  <a:gd name="T4" fmla="*/ 42 w 43"/>
                  <a:gd name="T5" fmla="*/ 13 h 45"/>
                  <a:gd name="T6" fmla="*/ 37 w 43"/>
                  <a:gd name="T7" fmla="*/ 39 h 45"/>
                  <a:gd name="T8" fmla="*/ 29 w 43"/>
                  <a:gd name="T9" fmla="*/ 45 h 45"/>
                  <a:gd name="T10" fmla="*/ 6 w 43"/>
                  <a:gd name="T11" fmla="*/ 40 h 45"/>
                  <a:gd name="T12" fmla="*/ 0 w 43"/>
                  <a:gd name="T13" fmla="*/ 32 h 45"/>
                  <a:gd name="T14" fmla="*/ 6 w 43"/>
                  <a:gd name="T15" fmla="*/ 6 h 45"/>
                  <a:gd name="T16" fmla="*/ 13 w 43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5">
                    <a:moveTo>
                      <a:pt x="13" y="0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3" y="9"/>
                      <a:pt x="42" y="13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43"/>
                      <a:pt x="33" y="45"/>
                      <a:pt x="29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3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60">
                <a:extLst>
                  <a:ext uri="{FF2B5EF4-FFF2-40B4-BE49-F238E27FC236}">
                    <a16:creationId xmlns:a16="http://schemas.microsoft.com/office/drawing/2014/main" id="{39FC1DBE-C44C-4567-BBAD-0DAA4E5BD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" y="1902"/>
                <a:ext cx="54" cy="59"/>
              </a:xfrm>
              <a:custGeom>
                <a:avLst/>
                <a:gdLst>
                  <a:gd name="T0" fmla="*/ 14 w 43"/>
                  <a:gd name="T1" fmla="*/ 1 h 46"/>
                  <a:gd name="T2" fmla="*/ 37 w 43"/>
                  <a:gd name="T3" fmla="*/ 6 h 46"/>
                  <a:gd name="T4" fmla="*/ 43 w 43"/>
                  <a:gd name="T5" fmla="*/ 14 h 46"/>
                  <a:gd name="T6" fmla="*/ 38 w 43"/>
                  <a:gd name="T7" fmla="*/ 40 h 46"/>
                  <a:gd name="T8" fmla="*/ 30 w 43"/>
                  <a:gd name="T9" fmla="*/ 45 h 46"/>
                  <a:gd name="T10" fmla="*/ 6 w 43"/>
                  <a:gd name="T11" fmla="*/ 41 h 46"/>
                  <a:gd name="T12" fmla="*/ 1 w 43"/>
                  <a:gd name="T13" fmla="*/ 33 h 46"/>
                  <a:gd name="T14" fmla="*/ 6 w 43"/>
                  <a:gd name="T15" fmla="*/ 6 h 46"/>
                  <a:gd name="T16" fmla="*/ 14 w 43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6">
                    <a:moveTo>
                      <a:pt x="14" y="1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1" y="6"/>
                      <a:pt x="43" y="10"/>
                      <a:pt x="43" y="14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4"/>
                      <a:pt x="33" y="46"/>
                      <a:pt x="30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7"/>
                      <a:pt x="1" y="3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61">
                <a:extLst>
                  <a:ext uri="{FF2B5EF4-FFF2-40B4-BE49-F238E27FC236}">
                    <a16:creationId xmlns:a16="http://schemas.microsoft.com/office/drawing/2014/main" id="{650C0298-C41C-4DE7-BDFD-A49C719E9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" y="1962"/>
                <a:ext cx="88" cy="64"/>
              </a:xfrm>
              <a:custGeom>
                <a:avLst/>
                <a:gdLst>
                  <a:gd name="T0" fmla="*/ 14 w 70"/>
                  <a:gd name="T1" fmla="*/ 1 h 51"/>
                  <a:gd name="T2" fmla="*/ 63 w 70"/>
                  <a:gd name="T3" fmla="*/ 10 h 51"/>
                  <a:gd name="T4" fmla="*/ 69 w 70"/>
                  <a:gd name="T5" fmla="*/ 19 h 51"/>
                  <a:gd name="T6" fmla="*/ 64 w 70"/>
                  <a:gd name="T7" fmla="*/ 44 h 51"/>
                  <a:gd name="T8" fmla="*/ 56 w 70"/>
                  <a:gd name="T9" fmla="*/ 50 h 51"/>
                  <a:gd name="T10" fmla="*/ 7 w 70"/>
                  <a:gd name="T11" fmla="*/ 40 h 51"/>
                  <a:gd name="T12" fmla="*/ 1 w 70"/>
                  <a:gd name="T13" fmla="*/ 32 h 51"/>
                  <a:gd name="T14" fmla="*/ 6 w 70"/>
                  <a:gd name="T15" fmla="*/ 6 h 51"/>
                  <a:gd name="T16" fmla="*/ 14 w 70"/>
                  <a:gd name="T17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51">
                    <a:moveTo>
                      <a:pt x="14" y="1"/>
                    </a:moveTo>
                    <a:cubicBezTo>
                      <a:pt x="63" y="10"/>
                      <a:pt x="63" y="10"/>
                      <a:pt x="63" y="10"/>
                    </a:cubicBezTo>
                    <a:cubicBezTo>
                      <a:pt x="67" y="11"/>
                      <a:pt x="70" y="15"/>
                      <a:pt x="69" y="19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3" y="48"/>
                      <a:pt x="59" y="51"/>
                      <a:pt x="56" y="5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62">
                <a:extLst>
                  <a:ext uri="{FF2B5EF4-FFF2-40B4-BE49-F238E27FC236}">
                    <a16:creationId xmlns:a16="http://schemas.microsoft.com/office/drawing/2014/main" id="{ED6DF5CA-425A-4077-BEC8-C017E5252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" y="2020"/>
                <a:ext cx="100" cy="67"/>
              </a:xfrm>
              <a:custGeom>
                <a:avLst/>
                <a:gdLst>
                  <a:gd name="T0" fmla="*/ 14 w 79"/>
                  <a:gd name="T1" fmla="*/ 1 h 53"/>
                  <a:gd name="T2" fmla="*/ 73 w 79"/>
                  <a:gd name="T3" fmla="*/ 12 h 53"/>
                  <a:gd name="T4" fmla="*/ 78 w 79"/>
                  <a:gd name="T5" fmla="*/ 21 h 53"/>
                  <a:gd name="T6" fmla="*/ 73 w 79"/>
                  <a:gd name="T7" fmla="*/ 46 h 53"/>
                  <a:gd name="T8" fmla="*/ 65 w 79"/>
                  <a:gd name="T9" fmla="*/ 52 h 53"/>
                  <a:gd name="T10" fmla="*/ 7 w 79"/>
                  <a:gd name="T11" fmla="*/ 41 h 53"/>
                  <a:gd name="T12" fmla="*/ 1 w 79"/>
                  <a:gd name="T13" fmla="*/ 32 h 53"/>
                  <a:gd name="T14" fmla="*/ 6 w 79"/>
                  <a:gd name="T15" fmla="*/ 7 h 53"/>
                  <a:gd name="T16" fmla="*/ 14 w 79"/>
                  <a:gd name="T17" fmla="*/ 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53">
                    <a:moveTo>
                      <a:pt x="14" y="1"/>
                    </a:moveTo>
                    <a:cubicBezTo>
                      <a:pt x="73" y="12"/>
                      <a:pt x="73" y="12"/>
                      <a:pt x="73" y="12"/>
                    </a:cubicBezTo>
                    <a:cubicBezTo>
                      <a:pt x="76" y="13"/>
                      <a:pt x="79" y="17"/>
                      <a:pt x="78" y="21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50"/>
                      <a:pt x="69" y="53"/>
                      <a:pt x="65" y="52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63">
                <a:extLst>
                  <a:ext uri="{FF2B5EF4-FFF2-40B4-BE49-F238E27FC236}">
                    <a16:creationId xmlns:a16="http://schemas.microsoft.com/office/drawing/2014/main" id="{95BF33B6-9084-4AE0-B0D0-84CE36C0A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" y="2079"/>
                <a:ext cx="131" cy="72"/>
              </a:xfrm>
              <a:custGeom>
                <a:avLst/>
                <a:gdLst>
                  <a:gd name="T0" fmla="*/ 14 w 104"/>
                  <a:gd name="T1" fmla="*/ 1 h 57"/>
                  <a:gd name="T2" fmla="*/ 98 w 104"/>
                  <a:gd name="T3" fmla="*/ 17 h 57"/>
                  <a:gd name="T4" fmla="*/ 104 w 104"/>
                  <a:gd name="T5" fmla="*/ 25 h 57"/>
                  <a:gd name="T6" fmla="*/ 99 w 104"/>
                  <a:gd name="T7" fmla="*/ 51 h 57"/>
                  <a:gd name="T8" fmla="*/ 90 w 104"/>
                  <a:gd name="T9" fmla="*/ 56 h 57"/>
                  <a:gd name="T10" fmla="*/ 7 w 104"/>
                  <a:gd name="T11" fmla="*/ 40 h 57"/>
                  <a:gd name="T12" fmla="*/ 1 w 104"/>
                  <a:gd name="T13" fmla="*/ 32 h 57"/>
                  <a:gd name="T14" fmla="*/ 6 w 104"/>
                  <a:gd name="T15" fmla="*/ 6 h 57"/>
                  <a:gd name="T16" fmla="*/ 14 w 104"/>
                  <a:gd name="T17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57">
                    <a:moveTo>
                      <a:pt x="14" y="1"/>
                    </a:moveTo>
                    <a:cubicBezTo>
                      <a:pt x="98" y="17"/>
                      <a:pt x="98" y="17"/>
                      <a:pt x="98" y="17"/>
                    </a:cubicBezTo>
                    <a:cubicBezTo>
                      <a:pt x="102" y="18"/>
                      <a:pt x="104" y="21"/>
                      <a:pt x="104" y="25"/>
                    </a:cubicBezTo>
                    <a:cubicBezTo>
                      <a:pt x="99" y="51"/>
                      <a:pt x="99" y="51"/>
                      <a:pt x="99" y="51"/>
                    </a:cubicBezTo>
                    <a:cubicBezTo>
                      <a:pt x="98" y="55"/>
                      <a:pt x="94" y="57"/>
                      <a:pt x="90" y="56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64">
                <a:extLst>
                  <a:ext uri="{FF2B5EF4-FFF2-40B4-BE49-F238E27FC236}">
                    <a16:creationId xmlns:a16="http://schemas.microsoft.com/office/drawing/2014/main" id="{2062D3F8-FF54-49AB-9C43-0604A1A4D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" y="2137"/>
                <a:ext cx="70" cy="61"/>
              </a:xfrm>
              <a:custGeom>
                <a:avLst/>
                <a:gdLst>
                  <a:gd name="T0" fmla="*/ 14 w 56"/>
                  <a:gd name="T1" fmla="*/ 1 h 48"/>
                  <a:gd name="T2" fmla="*/ 49 w 56"/>
                  <a:gd name="T3" fmla="*/ 8 h 48"/>
                  <a:gd name="T4" fmla="*/ 55 w 56"/>
                  <a:gd name="T5" fmla="*/ 16 h 48"/>
                  <a:gd name="T6" fmla="*/ 50 w 56"/>
                  <a:gd name="T7" fmla="*/ 42 h 48"/>
                  <a:gd name="T8" fmla="*/ 41 w 56"/>
                  <a:gd name="T9" fmla="*/ 48 h 48"/>
                  <a:gd name="T10" fmla="*/ 7 w 56"/>
                  <a:gd name="T11" fmla="*/ 41 h 48"/>
                  <a:gd name="T12" fmla="*/ 1 w 56"/>
                  <a:gd name="T13" fmla="*/ 32 h 48"/>
                  <a:gd name="T14" fmla="*/ 6 w 56"/>
                  <a:gd name="T15" fmla="*/ 7 h 48"/>
                  <a:gd name="T16" fmla="*/ 14 w 56"/>
                  <a:gd name="T17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48">
                    <a:moveTo>
                      <a:pt x="14" y="1"/>
                    </a:moveTo>
                    <a:cubicBezTo>
                      <a:pt x="49" y="8"/>
                      <a:pt x="49" y="8"/>
                      <a:pt x="49" y="8"/>
                    </a:cubicBezTo>
                    <a:cubicBezTo>
                      <a:pt x="53" y="9"/>
                      <a:pt x="56" y="12"/>
                      <a:pt x="55" y="16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49" y="46"/>
                      <a:pt x="45" y="48"/>
                      <a:pt x="41" y="48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65">
                <a:extLst>
                  <a:ext uri="{FF2B5EF4-FFF2-40B4-BE49-F238E27FC236}">
                    <a16:creationId xmlns:a16="http://schemas.microsoft.com/office/drawing/2014/main" id="{5F8CC802-6989-44AB-A4F4-041836A48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" y="1978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2 w 45"/>
                  <a:gd name="T9" fmla="*/ 45 h 46"/>
                  <a:gd name="T10" fmla="*/ 6 w 45"/>
                  <a:gd name="T11" fmla="*/ 41 h 46"/>
                  <a:gd name="T12" fmla="*/ 1 w 45"/>
                  <a:gd name="T13" fmla="*/ 32 h 46"/>
                  <a:gd name="T14" fmla="*/ 6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66">
                <a:extLst>
                  <a:ext uri="{FF2B5EF4-FFF2-40B4-BE49-F238E27FC236}">
                    <a16:creationId xmlns:a16="http://schemas.microsoft.com/office/drawing/2014/main" id="{9D9C274D-8B86-4CAF-BF3B-11D6376F1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" y="1990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6 h 46"/>
                  <a:gd name="T10" fmla="*/ 7 w 46"/>
                  <a:gd name="T11" fmla="*/ 41 h 46"/>
                  <a:gd name="T12" fmla="*/ 1 w 46"/>
                  <a:gd name="T13" fmla="*/ 33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67">
                <a:extLst>
                  <a:ext uri="{FF2B5EF4-FFF2-40B4-BE49-F238E27FC236}">
                    <a16:creationId xmlns:a16="http://schemas.microsoft.com/office/drawing/2014/main" id="{B09BEEAC-77BA-405F-910A-31AA2D65F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" y="2002"/>
                <a:ext cx="58" cy="58"/>
              </a:xfrm>
              <a:custGeom>
                <a:avLst/>
                <a:gdLst>
                  <a:gd name="T0" fmla="*/ 14 w 46"/>
                  <a:gd name="T1" fmla="*/ 0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68">
                <a:extLst>
                  <a:ext uri="{FF2B5EF4-FFF2-40B4-BE49-F238E27FC236}">
                    <a16:creationId xmlns:a16="http://schemas.microsoft.com/office/drawing/2014/main" id="{134B5D03-FEC8-4433-B0CD-53ACF4F6B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" y="2014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69">
                <a:extLst>
                  <a:ext uri="{FF2B5EF4-FFF2-40B4-BE49-F238E27FC236}">
                    <a16:creationId xmlns:a16="http://schemas.microsoft.com/office/drawing/2014/main" id="{DA799AF3-115D-47A3-A8EE-4F268B444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2025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6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70">
                <a:extLst>
                  <a:ext uri="{FF2B5EF4-FFF2-40B4-BE49-F238E27FC236}">
                    <a16:creationId xmlns:a16="http://schemas.microsoft.com/office/drawing/2014/main" id="{B5B0DD94-F95F-438F-AE03-6F40823FD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" y="2036"/>
                <a:ext cx="56" cy="59"/>
              </a:xfrm>
              <a:custGeom>
                <a:avLst/>
                <a:gdLst>
                  <a:gd name="T0" fmla="*/ 13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0 w 45"/>
                  <a:gd name="T13" fmla="*/ 32 h 46"/>
                  <a:gd name="T14" fmla="*/ 5 w 45"/>
                  <a:gd name="T15" fmla="*/ 7 h 46"/>
                  <a:gd name="T16" fmla="*/ 13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3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2" y="7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8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3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71">
                <a:extLst>
                  <a:ext uri="{FF2B5EF4-FFF2-40B4-BE49-F238E27FC236}">
                    <a16:creationId xmlns:a16="http://schemas.microsoft.com/office/drawing/2014/main" id="{A5932C22-302E-4AD4-8BCD-919777C51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" y="2049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4 w 45"/>
                  <a:gd name="T5" fmla="*/ 13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2" y="6"/>
                      <a:pt x="45" y="10"/>
                      <a:pt x="44" y="13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72">
                <a:extLst>
                  <a:ext uri="{FF2B5EF4-FFF2-40B4-BE49-F238E27FC236}">
                    <a16:creationId xmlns:a16="http://schemas.microsoft.com/office/drawing/2014/main" id="{98A52544-F20C-4644-865E-AC977F8DE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" y="2060"/>
                <a:ext cx="57" cy="59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4 w 45"/>
                  <a:gd name="T5" fmla="*/ 14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2" y="6"/>
                      <a:pt x="45" y="10"/>
                      <a:pt x="44" y="14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73">
                <a:extLst>
                  <a:ext uri="{FF2B5EF4-FFF2-40B4-BE49-F238E27FC236}">
                    <a16:creationId xmlns:a16="http://schemas.microsoft.com/office/drawing/2014/main" id="{B0DEA11D-079C-4CB7-A021-07C1A7093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" y="2072"/>
                <a:ext cx="56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74">
                <a:extLst>
                  <a:ext uri="{FF2B5EF4-FFF2-40B4-BE49-F238E27FC236}">
                    <a16:creationId xmlns:a16="http://schemas.microsoft.com/office/drawing/2014/main" id="{A7666CAD-AAB5-4500-95D5-2FF3A534A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" y="2083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1 w 45"/>
                  <a:gd name="T13" fmla="*/ 32 h 46"/>
                  <a:gd name="T14" fmla="*/ 5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75">
                <a:extLst>
                  <a:ext uri="{FF2B5EF4-FFF2-40B4-BE49-F238E27FC236}">
                    <a16:creationId xmlns:a16="http://schemas.microsoft.com/office/drawing/2014/main" id="{3468D7B0-26F3-47C4-AF02-B108891FB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" y="2096"/>
                <a:ext cx="57" cy="57"/>
              </a:xfrm>
              <a:custGeom>
                <a:avLst/>
                <a:gdLst>
                  <a:gd name="T0" fmla="*/ 14 w 45"/>
                  <a:gd name="T1" fmla="*/ 0 h 45"/>
                  <a:gd name="T2" fmla="*/ 39 w 45"/>
                  <a:gd name="T3" fmla="*/ 5 h 45"/>
                  <a:gd name="T4" fmla="*/ 45 w 45"/>
                  <a:gd name="T5" fmla="*/ 13 h 45"/>
                  <a:gd name="T6" fmla="*/ 40 w 45"/>
                  <a:gd name="T7" fmla="*/ 39 h 45"/>
                  <a:gd name="T8" fmla="*/ 31 w 45"/>
                  <a:gd name="T9" fmla="*/ 45 h 45"/>
                  <a:gd name="T10" fmla="*/ 6 w 45"/>
                  <a:gd name="T11" fmla="*/ 40 h 45"/>
                  <a:gd name="T12" fmla="*/ 1 w 45"/>
                  <a:gd name="T13" fmla="*/ 32 h 45"/>
                  <a:gd name="T14" fmla="*/ 6 w 45"/>
                  <a:gd name="T15" fmla="*/ 6 h 45"/>
                  <a:gd name="T16" fmla="*/ 14 w 45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5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3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5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5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76">
                <a:extLst>
                  <a:ext uri="{FF2B5EF4-FFF2-40B4-BE49-F238E27FC236}">
                    <a16:creationId xmlns:a16="http://schemas.microsoft.com/office/drawing/2014/main" id="{77D74C47-07A4-4CC2-B9F4-65FD1D51E6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" y="2107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77">
                <a:extLst>
                  <a:ext uri="{FF2B5EF4-FFF2-40B4-BE49-F238E27FC236}">
                    <a16:creationId xmlns:a16="http://schemas.microsoft.com/office/drawing/2014/main" id="{764FAF5C-D181-4792-9EF8-D95A3CC82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" y="2040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5 h 46"/>
                  <a:gd name="T10" fmla="*/ 6 w 45"/>
                  <a:gd name="T11" fmla="*/ 41 h 46"/>
                  <a:gd name="T12" fmla="*/ 0 w 45"/>
                  <a:gd name="T13" fmla="*/ 32 h 46"/>
                  <a:gd name="T14" fmla="*/ 5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2" y="7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4"/>
                      <a:pt x="35" y="46"/>
                      <a:pt x="31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78">
                <a:extLst>
                  <a:ext uri="{FF2B5EF4-FFF2-40B4-BE49-F238E27FC236}">
                    <a16:creationId xmlns:a16="http://schemas.microsoft.com/office/drawing/2014/main" id="{EDC548E6-6FA7-47BB-BC36-3E931EDF5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" y="2053"/>
                <a:ext cx="57" cy="57"/>
              </a:xfrm>
              <a:custGeom>
                <a:avLst/>
                <a:gdLst>
                  <a:gd name="T0" fmla="*/ 14 w 45"/>
                  <a:gd name="T1" fmla="*/ 0 h 45"/>
                  <a:gd name="T2" fmla="*/ 39 w 45"/>
                  <a:gd name="T3" fmla="*/ 5 h 45"/>
                  <a:gd name="T4" fmla="*/ 44 w 45"/>
                  <a:gd name="T5" fmla="*/ 13 h 45"/>
                  <a:gd name="T6" fmla="*/ 39 w 45"/>
                  <a:gd name="T7" fmla="*/ 39 h 45"/>
                  <a:gd name="T8" fmla="*/ 31 w 45"/>
                  <a:gd name="T9" fmla="*/ 45 h 45"/>
                  <a:gd name="T10" fmla="*/ 6 w 45"/>
                  <a:gd name="T11" fmla="*/ 40 h 45"/>
                  <a:gd name="T12" fmla="*/ 0 w 45"/>
                  <a:gd name="T13" fmla="*/ 32 h 45"/>
                  <a:gd name="T14" fmla="*/ 5 w 45"/>
                  <a:gd name="T15" fmla="*/ 6 h 45"/>
                  <a:gd name="T16" fmla="*/ 14 w 45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5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2" y="6"/>
                      <a:pt x="45" y="10"/>
                      <a:pt x="44" y="13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5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5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79">
                <a:extLst>
                  <a:ext uri="{FF2B5EF4-FFF2-40B4-BE49-F238E27FC236}">
                    <a16:creationId xmlns:a16="http://schemas.microsoft.com/office/drawing/2014/main" id="{F6A004E2-1012-46FC-BCBE-B73F8B11A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" y="2064"/>
                <a:ext cx="56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4 w 45"/>
                  <a:gd name="T5" fmla="*/ 14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4" y="14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80">
                <a:extLst>
                  <a:ext uri="{FF2B5EF4-FFF2-40B4-BE49-F238E27FC236}">
                    <a16:creationId xmlns:a16="http://schemas.microsoft.com/office/drawing/2014/main" id="{B4E39496-E9B8-4961-8115-88B11396B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" y="2076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40 w 45"/>
                  <a:gd name="T7" fmla="*/ 40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5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4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81">
                <a:extLst>
                  <a:ext uri="{FF2B5EF4-FFF2-40B4-BE49-F238E27FC236}">
                    <a16:creationId xmlns:a16="http://schemas.microsoft.com/office/drawing/2014/main" id="{9F69AB89-B1BF-4D91-A0C5-5B773142E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" y="2087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1 w 45"/>
                  <a:gd name="T9" fmla="*/ 45 h 46"/>
                  <a:gd name="T10" fmla="*/ 6 w 45"/>
                  <a:gd name="T11" fmla="*/ 41 h 46"/>
                  <a:gd name="T12" fmla="*/ 1 w 45"/>
                  <a:gd name="T13" fmla="*/ 32 h 46"/>
                  <a:gd name="T14" fmla="*/ 6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1" y="45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82">
                <a:extLst>
                  <a:ext uri="{FF2B5EF4-FFF2-40B4-BE49-F238E27FC236}">
                    <a16:creationId xmlns:a16="http://schemas.microsoft.com/office/drawing/2014/main" id="{E9BD4295-8868-4084-A008-7C1AF5022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" y="2098"/>
                <a:ext cx="56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1 w 45"/>
                  <a:gd name="T13" fmla="*/ 33 h 46"/>
                  <a:gd name="T14" fmla="*/ 6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1" y="3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83">
                <a:extLst>
                  <a:ext uri="{FF2B5EF4-FFF2-40B4-BE49-F238E27FC236}">
                    <a16:creationId xmlns:a16="http://schemas.microsoft.com/office/drawing/2014/main" id="{8F50DF04-0DFC-4F6B-BBD2-89E4369412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" y="2111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84">
                <a:extLst>
                  <a:ext uri="{FF2B5EF4-FFF2-40B4-BE49-F238E27FC236}">
                    <a16:creationId xmlns:a16="http://schemas.microsoft.com/office/drawing/2014/main" id="{2B69AB5C-49AA-4108-A3D1-DD630ECC1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" y="2122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85">
                <a:extLst>
                  <a:ext uri="{FF2B5EF4-FFF2-40B4-BE49-F238E27FC236}">
                    <a16:creationId xmlns:a16="http://schemas.microsoft.com/office/drawing/2014/main" id="{8528CD3F-E6DF-4B12-9031-C434989A5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" y="2134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86">
                <a:extLst>
                  <a:ext uri="{FF2B5EF4-FFF2-40B4-BE49-F238E27FC236}">
                    <a16:creationId xmlns:a16="http://schemas.microsoft.com/office/drawing/2014/main" id="{F79B5C73-4CC7-4470-99D3-AA489C938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" y="2145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6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87">
                <a:extLst>
                  <a:ext uri="{FF2B5EF4-FFF2-40B4-BE49-F238E27FC236}">
                    <a16:creationId xmlns:a16="http://schemas.microsoft.com/office/drawing/2014/main" id="{F17462ED-15DC-423B-9657-EF95BB838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" y="2158"/>
                <a:ext cx="58" cy="58"/>
              </a:xfrm>
              <a:custGeom>
                <a:avLst/>
                <a:gdLst>
                  <a:gd name="T0" fmla="*/ 14 w 46"/>
                  <a:gd name="T1" fmla="*/ 0 h 46"/>
                  <a:gd name="T2" fmla="*/ 39 w 46"/>
                  <a:gd name="T3" fmla="*/ 5 h 46"/>
                  <a:gd name="T4" fmla="*/ 45 w 46"/>
                  <a:gd name="T5" fmla="*/ 13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3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88">
                <a:extLst>
                  <a:ext uri="{FF2B5EF4-FFF2-40B4-BE49-F238E27FC236}">
                    <a16:creationId xmlns:a16="http://schemas.microsoft.com/office/drawing/2014/main" id="{AFC55CE6-73D5-4271-B488-CDE775FF97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" y="2106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4 w 45"/>
                  <a:gd name="T5" fmla="*/ 13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5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4" y="13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1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89">
                <a:extLst>
                  <a:ext uri="{FF2B5EF4-FFF2-40B4-BE49-F238E27FC236}">
                    <a16:creationId xmlns:a16="http://schemas.microsoft.com/office/drawing/2014/main" id="{99702440-504D-4527-A4B6-12A7D4DF5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" y="2117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90">
                <a:extLst>
                  <a:ext uri="{FF2B5EF4-FFF2-40B4-BE49-F238E27FC236}">
                    <a16:creationId xmlns:a16="http://schemas.microsoft.com/office/drawing/2014/main" id="{CFB5A392-915B-4BF3-8630-ED3FBB215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" y="2129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91">
                <a:extLst>
                  <a:ext uri="{FF2B5EF4-FFF2-40B4-BE49-F238E27FC236}">
                    <a16:creationId xmlns:a16="http://schemas.microsoft.com/office/drawing/2014/main" id="{88D52408-7E4C-4251-B174-D5E73EB82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" y="2140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1 w 45"/>
                  <a:gd name="T13" fmla="*/ 32 h 46"/>
                  <a:gd name="T14" fmla="*/ 6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92">
                <a:extLst>
                  <a:ext uri="{FF2B5EF4-FFF2-40B4-BE49-F238E27FC236}">
                    <a16:creationId xmlns:a16="http://schemas.microsoft.com/office/drawing/2014/main" id="{EFD17D50-3454-426E-A0FD-432C57ED9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" y="2153"/>
                <a:ext cx="57" cy="57"/>
              </a:xfrm>
              <a:custGeom>
                <a:avLst/>
                <a:gdLst>
                  <a:gd name="T0" fmla="*/ 14 w 45"/>
                  <a:gd name="T1" fmla="*/ 0 h 45"/>
                  <a:gd name="T2" fmla="*/ 39 w 45"/>
                  <a:gd name="T3" fmla="*/ 5 h 45"/>
                  <a:gd name="T4" fmla="*/ 45 w 45"/>
                  <a:gd name="T5" fmla="*/ 13 h 45"/>
                  <a:gd name="T6" fmla="*/ 40 w 45"/>
                  <a:gd name="T7" fmla="*/ 39 h 45"/>
                  <a:gd name="T8" fmla="*/ 32 w 45"/>
                  <a:gd name="T9" fmla="*/ 45 h 45"/>
                  <a:gd name="T10" fmla="*/ 6 w 45"/>
                  <a:gd name="T11" fmla="*/ 40 h 45"/>
                  <a:gd name="T12" fmla="*/ 1 w 45"/>
                  <a:gd name="T13" fmla="*/ 32 h 45"/>
                  <a:gd name="T14" fmla="*/ 6 w 45"/>
                  <a:gd name="T15" fmla="*/ 6 h 45"/>
                  <a:gd name="T16" fmla="*/ 14 w 45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5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3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5"/>
                      <a:pt x="32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5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93">
                <a:extLst>
                  <a:ext uri="{FF2B5EF4-FFF2-40B4-BE49-F238E27FC236}">
                    <a16:creationId xmlns:a16="http://schemas.microsoft.com/office/drawing/2014/main" id="{DE3DB1F4-A55F-46E6-88C8-84BA2E686D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" y="2164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94">
                <a:extLst>
                  <a:ext uri="{FF2B5EF4-FFF2-40B4-BE49-F238E27FC236}">
                    <a16:creationId xmlns:a16="http://schemas.microsoft.com/office/drawing/2014/main" id="{42B1F639-0C54-45D5-8410-989690961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" y="2175"/>
                <a:ext cx="58" cy="59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3"/>
                      <a:pt x="35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95">
                <a:extLst>
                  <a:ext uri="{FF2B5EF4-FFF2-40B4-BE49-F238E27FC236}">
                    <a16:creationId xmlns:a16="http://schemas.microsoft.com/office/drawing/2014/main" id="{EC8FD543-4CF7-48A9-A37F-7D69C150B2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" y="2187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6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96">
                <a:extLst>
                  <a:ext uri="{FF2B5EF4-FFF2-40B4-BE49-F238E27FC236}">
                    <a16:creationId xmlns:a16="http://schemas.microsoft.com/office/drawing/2014/main" id="{D8DD11DB-8DEA-4FCA-AAFC-57EB72B63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" y="2198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6 h 46"/>
                  <a:gd name="T10" fmla="*/ 7 w 46"/>
                  <a:gd name="T11" fmla="*/ 41 h 46"/>
                  <a:gd name="T12" fmla="*/ 1 w 46"/>
                  <a:gd name="T13" fmla="*/ 33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6" y="46"/>
                      <a:pt x="32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97">
                <a:extLst>
                  <a:ext uri="{FF2B5EF4-FFF2-40B4-BE49-F238E27FC236}">
                    <a16:creationId xmlns:a16="http://schemas.microsoft.com/office/drawing/2014/main" id="{F4067CF3-B91F-4C2D-A8D7-3870D39B47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" y="2211"/>
                <a:ext cx="58" cy="58"/>
              </a:xfrm>
              <a:custGeom>
                <a:avLst/>
                <a:gdLst>
                  <a:gd name="T0" fmla="*/ 14 w 46"/>
                  <a:gd name="T1" fmla="*/ 0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98">
                <a:extLst>
                  <a:ext uri="{FF2B5EF4-FFF2-40B4-BE49-F238E27FC236}">
                    <a16:creationId xmlns:a16="http://schemas.microsoft.com/office/drawing/2014/main" id="{466EC067-1D1E-4D58-B341-34982C11A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" y="2222"/>
                <a:ext cx="82" cy="63"/>
              </a:xfrm>
              <a:custGeom>
                <a:avLst/>
                <a:gdLst>
                  <a:gd name="T0" fmla="*/ 14 w 65"/>
                  <a:gd name="T1" fmla="*/ 1 h 50"/>
                  <a:gd name="T2" fmla="*/ 59 w 65"/>
                  <a:gd name="T3" fmla="*/ 9 h 50"/>
                  <a:gd name="T4" fmla="*/ 65 w 65"/>
                  <a:gd name="T5" fmla="*/ 18 h 50"/>
                  <a:gd name="T6" fmla="*/ 60 w 65"/>
                  <a:gd name="T7" fmla="*/ 43 h 50"/>
                  <a:gd name="T8" fmla="*/ 51 w 65"/>
                  <a:gd name="T9" fmla="*/ 49 h 50"/>
                  <a:gd name="T10" fmla="*/ 6 w 65"/>
                  <a:gd name="T11" fmla="*/ 40 h 50"/>
                  <a:gd name="T12" fmla="*/ 0 w 65"/>
                  <a:gd name="T13" fmla="*/ 32 h 50"/>
                  <a:gd name="T14" fmla="*/ 5 w 65"/>
                  <a:gd name="T15" fmla="*/ 6 h 50"/>
                  <a:gd name="T16" fmla="*/ 14 w 65"/>
                  <a:gd name="T17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50">
                    <a:moveTo>
                      <a:pt x="14" y="1"/>
                    </a:moveTo>
                    <a:cubicBezTo>
                      <a:pt x="59" y="9"/>
                      <a:pt x="59" y="9"/>
                      <a:pt x="59" y="9"/>
                    </a:cubicBezTo>
                    <a:cubicBezTo>
                      <a:pt x="63" y="10"/>
                      <a:pt x="65" y="14"/>
                      <a:pt x="65" y="1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7"/>
                      <a:pt x="55" y="50"/>
                      <a:pt x="51" y="4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99">
                <a:extLst>
                  <a:ext uri="{FF2B5EF4-FFF2-40B4-BE49-F238E27FC236}">
                    <a16:creationId xmlns:a16="http://schemas.microsoft.com/office/drawing/2014/main" id="{7B1F53D7-A633-4447-B1C0-9A2E91BA4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" y="2153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5 w 45"/>
                  <a:gd name="T5" fmla="*/ 14 h 46"/>
                  <a:gd name="T6" fmla="*/ 40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100">
                <a:extLst>
                  <a:ext uri="{FF2B5EF4-FFF2-40B4-BE49-F238E27FC236}">
                    <a16:creationId xmlns:a16="http://schemas.microsoft.com/office/drawing/2014/main" id="{7A8A67E0-4DEC-4670-B3E6-6086E3D18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" y="2164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5 w 45"/>
                  <a:gd name="T5" fmla="*/ 14 h 46"/>
                  <a:gd name="T6" fmla="*/ 40 w 45"/>
                  <a:gd name="T7" fmla="*/ 40 h 46"/>
                  <a:gd name="T8" fmla="*/ 32 w 45"/>
                  <a:gd name="T9" fmla="*/ 45 h 46"/>
                  <a:gd name="T10" fmla="*/ 6 w 45"/>
                  <a:gd name="T11" fmla="*/ 40 h 46"/>
                  <a:gd name="T12" fmla="*/ 1 w 45"/>
                  <a:gd name="T13" fmla="*/ 32 h 46"/>
                  <a:gd name="T14" fmla="*/ 6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5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3"/>
                      <a:pt x="35" y="46"/>
                      <a:pt x="32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101">
                <a:extLst>
                  <a:ext uri="{FF2B5EF4-FFF2-40B4-BE49-F238E27FC236}">
                    <a16:creationId xmlns:a16="http://schemas.microsoft.com/office/drawing/2014/main" id="{8C2D8634-F540-4FE4-B24A-347457BAE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" y="2175"/>
                <a:ext cx="59" cy="59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102">
                <a:extLst>
                  <a:ext uri="{FF2B5EF4-FFF2-40B4-BE49-F238E27FC236}">
                    <a16:creationId xmlns:a16="http://schemas.microsoft.com/office/drawing/2014/main" id="{FFFFAAEB-C091-4209-8B18-EC0177E78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" y="2187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6 h 46"/>
                  <a:gd name="T10" fmla="*/ 7 w 46"/>
                  <a:gd name="T11" fmla="*/ 41 h 46"/>
                  <a:gd name="T12" fmla="*/ 1 w 46"/>
                  <a:gd name="T13" fmla="*/ 33 h 46"/>
                  <a:gd name="T14" fmla="*/ 6 w 46"/>
                  <a:gd name="T15" fmla="*/ 7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7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5" y="46"/>
                      <a:pt x="32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103">
                <a:extLst>
                  <a:ext uri="{FF2B5EF4-FFF2-40B4-BE49-F238E27FC236}">
                    <a16:creationId xmlns:a16="http://schemas.microsoft.com/office/drawing/2014/main" id="{B8470FFF-3177-4E05-8CF1-DC7265F492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" y="2199"/>
                <a:ext cx="58" cy="59"/>
              </a:xfrm>
              <a:custGeom>
                <a:avLst/>
                <a:gdLst>
                  <a:gd name="T0" fmla="*/ 14 w 46"/>
                  <a:gd name="T1" fmla="*/ 0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104">
                <a:extLst>
                  <a:ext uri="{FF2B5EF4-FFF2-40B4-BE49-F238E27FC236}">
                    <a16:creationId xmlns:a16="http://schemas.microsoft.com/office/drawing/2014/main" id="{0F639124-DEDD-4D7A-9175-3BC525676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" y="2211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5 h 46"/>
                  <a:gd name="T4" fmla="*/ 45 w 46"/>
                  <a:gd name="T5" fmla="*/ 14 h 46"/>
                  <a:gd name="T6" fmla="*/ 40 w 46"/>
                  <a:gd name="T7" fmla="*/ 39 h 46"/>
                  <a:gd name="T8" fmla="*/ 32 w 46"/>
                  <a:gd name="T9" fmla="*/ 45 h 46"/>
                  <a:gd name="T10" fmla="*/ 7 w 46"/>
                  <a:gd name="T11" fmla="*/ 40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3"/>
                      <a:pt x="36" y="46"/>
                      <a:pt x="32" y="4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Freeform 105">
                <a:extLst>
                  <a:ext uri="{FF2B5EF4-FFF2-40B4-BE49-F238E27FC236}">
                    <a16:creationId xmlns:a16="http://schemas.microsoft.com/office/drawing/2014/main" id="{FAE48A92-AD32-40DB-8149-5F0AFC436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" y="2222"/>
                <a:ext cx="58" cy="58"/>
              </a:xfrm>
              <a:custGeom>
                <a:avLst/>
                <a:gdLst>
                  <a:gd name="T0" fmla="*/ 14 w 46"/>
                  <a:gd name="T1" fmla="*/ 1 h 46"/>
                  <a:gd name="T2" fmla="*/ 39 w 46"/>
                  <a:gd name="T3" fmla="*/ 6 h 46"/>
                  <a:gd name="T4" fmla="*/ 45 w 46"/>
                  <a:gd name="T5" fmla="*/ 14 h 46"/>
                  <a:gd name="T6" fmla="*/ 40 w 46"/>
                  <a:gd name="T7" fmla="*/ 40 h 46"/>
                  <a:gd name="T8" fmla="*/ 32 w 46"/>
                  <a:gd name="T9" fmla="*/ 45 h 46"/>
                  <a:gd name="T10" fmla="*/ 7 w 46"/>
                  <a:gd name="T11" fmla="*/ 41 h 46"/>
                  <a:gd name="T12" fmla="*/ 1 w 46"/>
                  <a:gd name="T13" fmla="*/ 32 h 46"/>
                  <a:gd name="T14" fmla="*/ 6 w 46"/>
                  <a:gd name="T15" fmla="*/ 6 h 46"/>
                  <a:gd name="T16" fmla="*/ 14 w 46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3" y="6"/>
                      <a:pt x="46" y="10"/>
                      <a:pt x="45" y="14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44"/>
                      <a:pt x="36" y="46"/>
                      <a:pt x="32" y="45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3" y="40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3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106">
                <a:extLst>
                  <a:ext uri="{FF2B5EF4-FFF2-40B4-BE49-F238E27FC236}">
                    <a16:creationId xmlns:a16="http://schemas.microsoft.com/office/drawing/2014/main" id="{F9EE79A1-814F-4592-BBEB-592799324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" y="2234"/>
                <a:ext cx="57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6 h 46"/>
                  <a:gd name="T4" fmla="*/ 44 w 45"/>
                  <a:gd name="T5" fmla="*/ 14 h 46"/>
                  <a:gd name="T6" fmla="*/ 39 w 45"/>
                  <a:gd name="T7" fmla="*/ 40 h 46"/>
                  <a:gd name="T8" fmla="*/ 31 w 45"/>
                  <a:gd name="T9" fmla="*/ 46 h 46"/>
                  <a:gd name="T10" fmla="*/ 6 w 45"/>
                  <a:gd name="T11" fmla="*/ 41 h 46"/>
                  <a:gd name="T12" fmla="*/ 0 w 45"/>
                  <a:gd name="T13" fmla="*/ 32 h 46"/>
                  <a:gd name="T14" fmla="*/ 5 w 45"/>
                  <a:gd name="T15" fmla="*/ 7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6"/>
                      <a:pt x="39" y="6"/>
                      <a:pt x="39" y="6"/>
                    </a:cubicBezTo>
                    <a:cubicBezTo>
                      <a:pt x="42" y="7"/>
                      <a:pt x="45" y="10"/>
                      <a:pt x="44" y="14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4"/>
                      <a:pt x="35" y="46"/>
                      <a:pt x="31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2" y="40"/>
                      <a:pt x="0" y="36"/>
                      <a:pt x="0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107">
                <a:extLst>
                  <a:ext uri="{FF2B5EF4-FFF2-40B4-BE49-F238E27FC236}">
                    <a16:creationId xmlns:a16="http://schemas.microsoft.com/office/drawing/2014/main" id="{FFD5FE4E-D907-4028-8A53-6D0BC41E8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" y="2246"/>
                <a:ext cx="57" cy="58"/>
              </a:xfrm>
              <a:custGeom>
                <a:avLst/>
                <a:gdLst>
                  <a:gd name="T0" fmla="*/ 14 w 45"/>
                  <a:gd name="T1" fmla="*/ 0 h 46"/>
                  <a:gd name="T2" fmla="*/ 39 w 45"/>
                  <a:gd name="T3" fmla="*/ 5 h 46"/>
                  <a:gd name="T4" fmla="*/ 44 w 45"/>
                  <a:gd name="T5" fmla="*/ 13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2" y="6"/>
                      <a:pt x="45" y="10"/>
                      <a:pt x="44" y="13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Freeform 108">
                <a:extLst>
                  <a:ext uri="{FF2B5EF4-FFF2-40B4-BE49-F238E27FC236}">
                    <a16:creationId xmlns:a16="http://schemas.microsoft.com/office/drawing/2014/main" id="{24CC6ED3-A149-41AF-BE8E-F7295FF35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" y="2258"/>
                <a:ext cx="56" cy="58"/>
              </a:xfrm>
              <a:custGeom>
                <a:avLst/>
                <a:gdLst>
                  <a:gd name="T0" fmla="*/ 14 w 45"/>
                  <a:gd name="T1" fmla="*/ 1 h 46"/>
                  <a:gd name="T2" fmla="*/ 39 w 45"/>
                  <a:gd name="T3" fmla="*/ 5 h 46"/>
                  <a:gd name="T4" fmla="*/ 44 w 45"/>
                  <a:gd name="T5" fmla="*/ 14 h 46"/>
                  <a:gd name="T6" fmla="*/ 39 w 45"/>
                  <a:gd name="T7" fmla="*/ 39 h 46"/>
                  <a:gd name="T8" fmla="*/ 31 w 45"/>
                  <a:gd name="T9" fmla="*/ 45 h 46"/>
                  <a:gd name="T10" fmla="*/ 6 w 45"/>
                  <a:gd name="T11" fmla="*/ 40 h 46"/>
                  <a:gd name="T12" fmla="*/ 0 w 45"/>
                  <a:gd name="T13" fmla="*/ 32 h 46"/>
                  <a:gd name="T14" fmla="*/ 5 w 45"/>
                  <a:gd name="T15" fmla="*/ 6 h 46"/>
                  <a:gd name="T16" fmla="*/ 14 w 45"/>
                  <a:gd name="T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6">
                    <a:moveTo>
                      <a:pt x="14" y="1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3" y="6"/>
                      <a:pt x="45" y="10"/>
                      <a:pt x="44" y="14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5" y="46"/>
                      <a:pt x="31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0" y="3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2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Freeform 109">
                <a:extLst>
                  <a:ext uri="{FF2B5EF4-FFF2-40B4-BE49-F238E27FC236}">
                    <a16:creationId xmlns:a16="http://schemas.microsoft.com/office/drawing/2014/main" id="{1C67FBDE-3E4C-4919-B47A-C699BB990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" y="2269"/>
                <a:ext cx="84" cy="63"/>
              </a:xfrm>
              <a:custGeom>
                <a:avLst/>
                <a:gdLst>
                  <a:gd name="T0" fmla="*/ 14 w 66"/>
                  <a:gd name="T1" fmla="*/ 1 h 50"/>
                  <a:gd name="T2" fmla="*/ 59 w 66"/>
                  <a:gd name="T3" fmla="*/ 10 h 50"/>
                  <a:gd name="T4" fmla="*/ 65 w 66"/>
                  <a:gd name="T5" fmla="*/ 18 h 50"/>
                  <a:gd name="T6" fmla="*/ 60 w 66"/>
                  <a:gd name="T7" fmla="*/ 43 h 50"/>
                  <a:gd name="T8" fmla="*/ 52 w 66"/>
                  <a:gd name="T9" fmla="*/ 49 h 50"/>
                  <a:gd name="T10" fmla="*/ 6 w 66"/>
                  <a:gd name="T11" fmla="*/ 40 h 50"/>
                  <a:gd name="T12" fmla="*/ 1 w 66"/>
                  <a:gd name="T13" fmla="*/ 32 h 50"/>
                  <a:gd name="T14" fmla="*/ 5 w 66"/>
                  <a:gd name="T15" fmla="*/ 7 h 50"/>
                  <a:gd name="T16" fmla="*/ 14 w 66"/>
                  <a:gd name="T17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0">
                    <a:moveTo>
                      <a:pt x="14" y="1"/>
                    </a:moveTo>
                    <a:cubicBezTo>
                      <a:pt x="59" y="10"/>
                      <a:pt x="59" y="10"/>
                      <a:pt x="59" y="10"/>
                    </a:cubicBezTo>
                    <a:cubicBezTo>
                      <a:pt x="63" y="10"/>
                      <a:pt x="66" y="14"/>
                      <a:pt x="65" y="1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7"/>
                      <a:pt x="55" y="50"/>
                      <a:pt x="52" y="4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6"/>
                      <a:pt x="1" y="3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3"/>
                      <a:pt x="10" y="0"/>
                      <a:pt x="14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Freeform 110">
                <a:extLst>
                  <a:ext uri="{FF2B5EF4-FFF2-40B4-BE49-F238E27FC236}">
                    <a16:creationId xmlns:a16="http://schemas.microsoft.com/office/drawing/2014/main" id="{18795BFC-DB4B-4457-8C7D-5A2CB2DB2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" y="2287"/>
                <a:ext cx="56" cy="57"/>
              </a:xfrm>
              <a:custGeom>
                <a:avLst/>
                <a:gdLst>
                  <a:gd name="T0" fmla="*/ 14 w 44"/>
                  <a:gd name="T1" fmla="*/ 0 h 45"/>
                  <a:gd name="T2" fmla="*/ 37 w 44"/>
                  <a:gd name="T3" fmla="*/ 5 h 45"/>
                  <a:gd name="T4" fmla="*/ 43 w 44"/>
                  <a:gd name="T5" fmla="*/ 13 h 45"/>
                  <a:gd name="T6" fmla="*/ 38 w 44"/>
                  <a:gd name="T7" fmla="*/ 39 h 45"/>
                  <a:gd name="T8" fmla="*/ 30 w 44"/>
                  <a:gd name="T9" fmla="*/ 45 h 45"/>
                  <a:gd name="T10" fmla="*/ 6 w 44"/>
                  <a:gd name="T11" fmla="*/ 40 h 45"/>
                  <a:gd name="T12" fmla="*/ 1 w 44"/>
                  <a:gd name="T13" fmla="*/ 32 h 45"/>
                  <a:gd name="T14" fmla="*/ 6 w 44"/>
                  <a:gd name="T15" fmla="*/ 6 h 45"/>
                  <a:gd name="T16" fmla="*/ 14 w 44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5">
                    <a:moveTo>
                      <a:pt x="14" y="0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1" y="6"/>
                      <a:pt x="44" y="9"/>
                      <a:pt x="43" y="13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43"/>
                      <a:pt x="33" y="45"/>
                      <a:pt x="30" y="45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2" y="39"/>
                      <a:pt x="0" y="36"/>
                      <a:pt x="1" y="3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111">
                <a:extLst>
                  <a:ext uri="{FF2B5EF4-FFF2-40B4-BE49-F238E27FC236}">
                    <a16:creationId xmlns:a16="http://schemas.microsoft.com/office/drawing/2014/main" id="{90447DD4-C95A-4BDA-8A70-7374C8526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" y="2288"/>
                <a:ext cx="364" cy="231"/>
              </a:xfrm>
              <a:custGeom>
                <a:avLst/>
                <a:gdLst>
                  <a:gd name="T0" fmla="*/ 32 w 288"/>
                  <a:gd name="T1" fmla="*/ 0 h 183"/>
                  <a:gd name="T2" fmla="*/ 282 w 288"/>
                  <a:gd name="T3" fmla="*/ 48 h 183"/>
                  <a:gd name="T4" fmla="*/ 287 w 288"/>
                  <a:gd name="T5" fmla="*/ 56 h 183"/>
                  <a:gd name="T6" fmla="*/ 264 w 288"/>
                  <a:gd name="T7" fmla="*/ 177 h 183"/>
                  <a:gd name="T8" fmla="*/ 256 w 288"/>
                  <a:gd name="T9" fmla="*/ 182 h 183"/>
                  <a:gd name="T10" fmla="*/ 6 w 288"/>
                  <a:gd name="T11" fmla="*/ 134 h 183"/>
                  <a:gd name="T12" fmla="*/ 1 w 288"/>
                  <a:gd name="T13" fmla="*/ 126 h 183"/>
                  <a:gd name="T14" fmla="*/ 24 w 288"/>
                  <a:gd name="T15" fmla="*/ 6 h 183"/>
                  <a:gd name="T16" fmla="*/ 32 w 288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8" h="183">
                    <a:moveTo>
                      <a:pt x="32" y="0"/>
                    </a:moveTo>
                    <a:cubicBezTo>
                      <a:pt x="282" y="48"/>
                      <a:pt x="282" y="48"/>
                      <a:pt x="282" y="48"/>
                    </a:cubicBezTo>
                    <a:cubicBezTo>
                      <a:pt x="286" y="49"/>
                      <a:pt x="288" y="53"/>
                      <a:pt x="287" y="56"/>
                    </a:cubicBezTo>
                    <a:cubicBezTo>
                      <a:pt x="264" y="177"/>
                      <a:pt x="264" y="177"/>
                      <a:pt x="264" y="177"/>
                    </a:cubicBezTo>
                    <a:cubicBezTo>
                      <a:pt x="264" y="180"/>
                      <a:pt x="260" y="183"/>
                      <a:pt x="256" y="182"/>
                    </a:cubicBezTo>
                    <a:cubicBezTo>
                      <a:pt x="6" y="134"/>
                      <a:pt x="6" y="134"/>
                      <a:pt x="6" y="134"/>
                    </a:cubicBezTo>
                    <a:cubicBezTo>
                      <a:pt x="2" y="133"/>
                      <a:pt x="0" y="130"/>
                      <a:pt x="1" y="12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2"/>
                      <a:pt x="28" y="0"/>
                      <a:pt x="32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112">
                <a:extLst>
                  <a:ext uri="{FF2B5EF4-FFF2-40B4-BE49-F238E27FC236}">
                    <a16:creationId xmlns:a16="http://schemas.microsoft.com/office/drawing/2014/main" id="{DA92DC9D-5C37-42C4-B3FA-0DC8E6D62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" y="2467"/>
                <a:ext cx="168" cy="66"/>
              </a:xfrm>
              <a:custGeom>
                <a:avLst/>
                <a:gdLst>
                  <a:gd name="T0" fmla="*/ 7 w 133"/>
                  <a:gd name="T1" fmla="*/ 0 h 52"/>
                  <a:gd name="T2" fmla="*/ 131 w 133"/>
                  <a:gd name="T3" fmla="*/ 24 h 52"/>
                  <a:gd name="T4" fmla="*/ 132 w 133"/>
                  <a:gd name="T5" fmla="*/ 26 h 52"/>
                  <a:gd name="T6" fmla="*/ 128 w 133"/>
                  <a:gd name="T7" fmla="*/ 51 h 52"/>
                  <a:gd name="T8" fmla="*/ 126 w 133"/>
                  <a:gd name="T9" fmla="*/ 52 h 52"/>
                  <a:gd name="T10" fmla="*/ 2 w 133"/>
                  <a:gd name="T11" fmla="*/ 28 h 52"/>
                  <a:gd name="T12" fmla="*/ 0 w 133"/>
                  <a:gd name="T13" fmla="*/ 26 h 52"/>
                  <a:gd name="T14" fmla="*/ 5 w 133"/>
                  <a:gd name="T15" fmla="*/ 1 h 52"/>
                  <a:gd name="T16" fmla="*/ 7 w 133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52">
                    <a:moveTo>
                      <a:pt x="7" y="0"/>
                    </a:moveTo>
                    <a:cubicBezTo>
                      <a:pt x="131" y="24"/>
                      <a:pt x="131" y="24"/>
                      <a:pt x="131" y="24"/>
                    </a:cubicBezTo>
                    <a:cubicBezTo>
                      <a:pt x="132" y="24"/>
                      <a:pt x="133" y="25"/>
                      <a:pt x="132" y="26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27" y="51"/>
                      <a:pt x="127" y="52"/>
                      <a:pt x="126" y="52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113">
                <a:extLst>
                  <a:ext uri="{FF2B5EF4-FFF2-40B4-BE49-F238E27FC236}">
                    <a16:creationId xmlns:a16="http://schemas.microsoft.com/office/drawing/2014/main" id="{442C4E01-58B2-4E74-A323-3C7171449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" y="2500"/>
                <a:ext cx="167" cy="66"/>
              </a:xfrm>
              <a:custGeom>
                <a:avLst/>
                <a:gdLst>
                  <a:gd name="T0" fmla="*/ 7 w 132"/>
                  <a:gd name="T1" fmla="*/ 0 h 52"/>
                  <a:gd name="T2" fmla="*/ 131 w 132"/>
                  <a:gd name="T3" fmla="*/ 24 h 52"/>
                  <a:gd name="T4" fmla="*/ 132 w 132"/>
                  <a:gd name="T5" fmla="*/ 26 h 52"/>
                  <a:gd name="T6" fmla="*/ 127 w 132"/>
                  <a:gd name="T7" fmla="*/ 51 h 52"/>
                  <a:gd name="T8" fmla="*/ 125 w 132"/>
                  <a:gd name="T9" fmla="*/ 52 h 52"/>
                  <a:gd name="T10" fmla="*/ 1 w 132"/>
                  <a:gd name="T11" fmla="*/ 28 h 52"/>
                  <a:gd name="T12" fmla="*/ 0 w 132"/>
                  <a:gd name="T13" fmla="*/ 26 h 52"/>
                  <a:gd name="T14" fmla="*/ 5 w 132"/>
                  <a:gd name="T15" fmla="*/ 2 h 52"/>
                  <a:gd name="T16" fmla="*/ 7 w 132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52">
                    <a:moveTo>
                      <a:pt x="7" y="0"/>
                    </a:moveTo>
                    <a:cubicBezTo>
                      <a:pt x="131" y="24"/>
                      <a:pt x="131" y="24"/>
                      <a:pt x="131" y="24"/>
                    </a:cubicBezTo>
                    <a:cubicBezTo>
                      <a:pt x="132" y="24"/>
                      <a:pt x="132" y="25"/>
                      <a:pt x="132" y="26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27" y="52"/>
                      <a:pt x="126" y="52"/>
                      <a:pt x="125" y="52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7"/>
                      <a:pt x="0" y="26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114">
                <a:extLst>
                  <a:ext uri="{FF2B5EF4-FFF2-40B4-BE49-F238E27FC236}">
                    <a16:creationId xmlns:a16="http://schemas.microsoft.com/office/drawing/2014/main" id="{6E84FE65-936E-4A06-AF0C-E02D78D5F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" y="1710"/>
                <a:ext cx="1119" cy="245"/>
              </a:xfrm>
              <a:custGeom>
                <a:avLst/>
                <a:gdLst>
                  <a:gd name="T0" fmla="*/ 860 w 885"/>
                  <a:gd name="T1" fmla="*/ 162 h 194"/>
                  <a:gd name="T2" fmla="*/ 32 w 885"/>
                  <a:gd name="T3" fmla="*/ 3 h 194"/>
                  <a:gd name="T4" fmla="*/ 0 w 885"/>
                  <a:gd name="T5" fmla="*/ 25 h 194"/>
                  <a:gd name="T6" fmla="*/ 882 w 885"/>
                  <a:gd name="T7" fmla="*/ 194 h 194"/>
                  <a:gd name="T8" fmla="*/ 860 w 885"/>
                  <a:gd name="T9" fmla="*/ 16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5" h="194">
                    <a:moveTo>
                      <a:pt x="860" y="162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17" y="0"/>
                      <a:pt x="3" y="10"/>
                      <a:pt x="0" y="25"/>
                    </a:cubicBezTo>
                    <a:cubicBezTo>
                      <a:pt x="882" y="194"/>
                      <a:pt x="882" y="194"/>
                      <a:pt x="882" y="194"/>
                    </a:cubicBezTo>
                    <a:cubicBezTo>
                      <a:pt x="885" y="179"/>
                      <a:pt x="875" y="165"/>
                      <a:pt x="860" y="16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115">
                <a:extLst>
                  <a:ext uri="{FF2B5EF4-FFF2-40B4-BE49-F238E27FC236}">
                    <a16:creationId xmlns:a16="http://schemas.microsoft.com/office/drawing/2014/main" id="{AAB25991-F795-46A7-A191-D1A1EA2BD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" y="949"/>
                <a:ext cx="1291" cy="1248"/>
              </a:xfrm>
              <a:custGeom>
                <a:avLst/>
                <a:gdLst>
                  <a:gd name="T0" fmla="*/ 9 w 1021"/>
                  <a:gd name="T1" fmla="*/ 541 h 987"/>
                  <a:gd name="T2" fmla="*/ 640 w 1021"/>
                  <a:gd name="T3" fmla="*/ 6 h 987"/>
                  <a:gd name="T4" fmla="*/ 667 w 1021"/>
                  <a:gd name="T5" fmla="*/ 9 h 987"/>
                  <a:gd name="T6" fmla="*/ 1014 w 1021"/>
                  <a:gd name="T7" fmla="*/ 418 h 987"/>
                  <a:gd name="T8" fmla="*/ 1012 w 1021"/>
                  <a:gd name="T9" fmla="*/ 445 h 987"/>
                  <a:gd name="T10" fmla="*/ 381 w 1021"/>
                  <a:gd name="T11" fmla="*/ 980 h 987"/>
                  <a:gd name="T12" fmla="*/ 354 w 1021"/>
                  <a:gd name="T13" fmla="*/ 978 h 987"/>
                  <a:gd name="T14" fmla="*/ 7 w 1021"/>
                  <a:gd name="T15" fmla="*/ 569 h 987"/>
                  <a:gd name="T16" fmla="*/ 9 w 1021"/>
                  <a:gd name="T17" fmla="*/ 541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1" h="987">
                    <a:moveTo>
                      <a:pt x="9" y="541"/>
                    </a:moveTo>
                    <a:cubicBezTo>
                      <a:pt x="640" y="6"/>
                      <a:pt x="640" y="6"/>
                      <a:pt x="640" y="6"/>
                    </a:cubicBezTo>
                    <a:cubicBezTo>
                      <a:pt x="648" y="0"/>
                      <a:pt x="660" y="1"/>
                      <a:pt x="667" y="9"/>
                    </a:cubicBezTo>
                    <a:cubicBezTo>
                      <a:pt x="1014" y="418"/>
                      <a:pt x="1014" y="418"/>
                      <a:pt x="1014" y="418"/>
                    </a:cubicBezTo>
                    <a:cubicBezTo>
                      <a:pt x="1021" y="426"/>
                      <a:pt x="1020" y="438"/>
                      <a:pt x="1012" y="445"/>
                    </a:cubicBezTo>
                    <a:cubicBezTo>
                      <a:pt x="381" y="980"/>
                      <a:pt x="381" y="980"/>
                      <a:pt x="381" y="980"/>
                    </a:cubicBezTo>
                    <a:cubicBezTo>
                      <a:pt x="373" y="987"/>
                      <a:pt x="361" y="986"/>
                      <a:pt x="354" y="978"/>
                    </a:cubicBezTo>
                    <a:cubicBezTo>
                      <a:pt x="7" y="569"/>
                      <a:pt x="7" y="569"/>
                      <a:pt x="7" y="569"/>
                    </a:cubicBezTo>
                    <a:cubicBezTo>
                      <a:pt x="0" y="560"/>
                      <a:pt x="1" y="548"/>
                      <a:pt x="9" y="5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116">
                <a:extLst>
                  <a:ext uri="{FF2B5EF4-FFF2-40B4-BE49-F238E27FC236}">
                    <a16:creationId xmlns:a16="http://schemas.microsoft.com/office/drawing/2014/main" id="{8313E0F5-3CD7-40DE-B481-46A9F9904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" y="1061"/>
                <a:ext cx="58" cy="55"/>
              </a:xfrm>
              <a:custGeom>
                <a:avLst/>
                <a:gdLst>
                  <a:gd name="T0" fmla="*/ 3 w 46"/>
                  <a:gd name="T1" fmla="*/ 19 h 44"/>
                  <a:gd name="T2" fmla="*/ 23 w 46"/>
                  <a:gd name="T3" fmla="*/ 2 h 44"/>
                  <a:gd name="T4" fmla="*/ 31 w 46"/>
                  <a:gd name="T5" fmla="*/ 2 h 44"/>
                  <a:gd name="T6" fmla="*/ 44 w 46"/>
                  <a:gd name="T7" fmla="*/ 17 h 44"/>
                  <a:gd name="T8" fmla="*/ 43 w 46"/>
                  <a:gd name="T9" fmla="*/ 25 h 44"/>
                  <a:gd name="T10" fmla="*/ 23 w 46"/>
                  <a:gd name="T11" fmla="*/ 42 h 44"/>
                  <a:gd name="T12" fmla="*/ 15 w 46"/>
                  <a:gd name="T13" fmla="*/ 42 h 44"/>
                  <a:gd name="T14" fmla="*/ 2 w 46"/>
                  <a:gd name="T15" fmla="*/ 27 h 44"/>
                  <a:gd name="T16" fmla="*/ 3 w 46"/>
                  <a:gd name="T17" fmla="*/ 1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4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29" y="0"/>
                      <a:pt x="31" y="2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6" y="20"/>
                      <a:pt x="46" y="23"/>
                      <a:pt x="43" y="25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1" y="44"/>
                      <a:pt x="17" y="44"/>
                      <a:pt x="15" y="4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1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Freeform 117">
                <a:extLst>
                  <a:ext uri="{FF2B5EF4-FFF2-40B4-BE49-F238E27FC236}">
                    <a16:creationId xmlns:a16="http://schemas.microsoft.com/office/drawing/2014/main" id="{A6A8DB2F-4030-4835-951E-F66BFDD8A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" y="1097"/>
                <a:ext cx="64" cy="65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9 w 51"/>
                  <a:gd name="T7" fmla="*/ 23 h 51"/>
                  <a:gd name="T8" fmla="*/ 48 w 51"/>
                  <a:gd name="T9" fmla="*/ 33 h 51"/>
                  <a:gd name="T10" fmla="*/ 30 w 51"/>
                  <a:gd name="T11" fmla="*/ 49 h 51"/>
                  <a:gd name="T12" fmla="*/ 20 w 51"/>
                  <a:gd name="T13" fmla="*/ 48 h 51"/>
                  <a:gd name="T14" fmla="*/ 3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29" y="0"/>
                      <a:pt x="31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1" y="26"/>
                      <a:pt x="51" y="31"/>
                      <a:pt x="48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5"/>
                      <a:pt x="1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118">
                <a:extLst>
                  <a:ext uri="{FF2B5EF4-FFF2-40B4-BE49-F238E27FC236}">
                    <a16:creationId xmlns:a16="http://schemas.microsoft.com/office/drawing/2014/main" id="{C117BF43-8D30-4B47-A5F9-219A7265A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5" y="1143"/>
                <a:ext cx="65" cy="64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9 w 51"/>
                  <a:gd name="T7" fmla="*/ 24 h 51"/>
                  <a:gd name="T8" fmla="*/ 48 w 51"/>
                  <a:gd name="T9" fmla="*/ 33 h 51"/>
                  <a:gd name="T10" fmla="*/ 29 w 51"/>
                  <a:gd name="T11" fmla="*/ 49 h 51"/>
                  <a:gd name="T12" fmla="*/ 20 w 51"/>
                  <a:gd name="T13" fmla="*/ 48 h 51"/>
                  <a:gd name="T14" fmla="*/ 2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4" y="0"/>
                      <a:pt x="29" y="0"/>
                      <a:pt x="31" y="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1" y="26"/>
                      <a:pt x="51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119">
                <a:extLst>
                  <a:ext uri="{FF2B5EF4-FFF2-40B4-BE49-F238E27FC236}">
                    <a16:creationId xmlns:a16="http://schemas.microsoft.com/office/drawing/2014/main" id="{5D74D598-0C4F-4D89-A976-3E9197BEA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4" y="1188"/>
                <a:ext cx="65" cy="65"/>
              </a:xfrm>
              <a:custGeom>
                <a:avLst/>
                <a:gdLst>
                  <a:gd name="T0" fmla="*/ 3 w 51"/>
                  <a:gd name="T1" fmla="*/ 18 h 51"/>
                  <a:gd name="T2" fmla="*/ 21 w 51"/>
                  <a:gd name="T3" fmla="*/ 2 h 51"/>
                  <a:gd name="T4" fmla="*/ 31 w 51"/>
                  <a:gd name="T5" fmla="*/ 3 h 51"/>
                  <a:gd name="T6" fmla="*/ 48 w 51"/>
                  <a:gd name="T7" fmla="*/ 24 h 51"/>
                  <a:gd name="T8" fmla="*/ 47 w 51"/>
                  <a:gd name="T9" fmla="*/ 33 h 51"/>
                  <a:gd name="T10" fmla="*/ 29 w 51"/>
                  <a:gd name="T11" fmla="*/ 49 h 51"/>
                  <a:gd name="T12" fmla="*/ 19 w 51"/>
                  <a:gd name="T13" fmla="*/ 48 h 51"/>
                  <a:gd name="T14" fmla="*/ 2 w 51"/>
                  <a:gd name="T15" fmla="*/ 28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7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19" y="4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120">
                <a:extLst>
                  <a:ext uri="{FF2B5EF4-FFF2-40B4-BE49-F238E27FC236}">
                    <a16:creationId xmlns:a16="http://schemas.microsoft.com/office/drawing/2014/main" id="{9E377AF7-9E4F-42DB-8E06-5772D2CF2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1234"/>
                <a:ext cx="65" cy="64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3 h 51"/>
                  <a:gd name="T4" fmla="*/ 31 w 51"/>
                  <a:gd name="T5" fmla="*/ 3 h 51"/>
                  <a:gd name="T6" fmla="*/ 49 w 51"/>
                  <a:gd name="T7" fmla="*/ 24 h 51"/>
                  <a:gd name="T8" fmla="*/ 48 w 51"/>
                  <a:gd name="T9" fmla="*/ 33 h 51"/>
                  <a:gd name="T10" fmla="*/ 30 w 51"/>
                  <a:gd name="T11" fmla="*/ 49 h 51"/>
                  <a:gd name="T12" fmla="*/ 20 w 51"/>
                  <a:gd name="T13" fmla="*/ 48 h 51"/>
                  <a:gd name="T14" fmla="*/ 3 w 51"/>
                  <a:gd name="T15" fmla="*/ 28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29" y="0"/>
                      <a:pt x="31" y="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1" y="27"/>
                      <a:pt x="51" y="31"/>
                      <a:pt x="48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0" y="25"/>
                      <a:pt x="1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121">
                <a:extLst>
                  <a:ext uri="{FF2B5EF4-FFF2-40B4-BE49-F238E27FC236}">
                    <a16:creationId xmlns:a16="http://schemas.microsoft.com/office/drawing/2014/main" id="{B72B102E-D1D9-49EB-BA8C-1DA1FC058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1" y="1279"/>
                <a:ext cx="65" cy="66"/>
              </a:xfrm>
              <a:custGeom>
                <a:avLst/>
                <a:gdLst>
                  <a:gd name="T0" fmla="*/ 3 w 51"/>
                  <a:gd name="T1" fmla="*/ 18 h 52"/>
                  <a:gd name="T2" fmla="*/ 22 w 51"/>
                  <a:gd name="T3" fmla="*/ 3 h 52"/>
                  <a:gd name="T4" fmla="*/ 31 w 51"/>
                  <a:gd name="T5" fmla="*/ 3 h 52"/>
                  <a:gd name="T6" fmla="*/ 48 w 51"/>
                  <a:gd name="T7" fmla="*/ 24 h 52"/>
                  <a:gd name="T8" fmla="*/ 48 w 51"/>
                  <a:gd name="T9" fmla="*/ 33 h 52"/>
                  <a:gd name="T10" fmla="*/ 29 w 51"/>
                  <a:gd name="T11" fmla="*/ 49 h 52"/>
                  <a:gd name="T12" fmla="*/ 20 w 51"/>
                  <a:gd name="T13" fmla="*/ 48 h 52"/>
                  <a:gd name="T14" fmla="*/ 2 w 51"/>
                  <a:gd name="T15" fmla="*/ 28 h 52"/>
                  <a:gd name="T16" fmla="*/ 3 w 51"/>
                  <a:gd name="T17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2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4" y="0"/>
                      <a:pt x="29" y="1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2"/>
                      <a:pt x="22" y="51"/>
                      <a:pt x="20" y="4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122">
                <a:extLst>
                  <a:ext uri="{FF2B5EF4-FFF2-40B4-BE49-F238E27FC236}">
                    <a16:creationId xmlns:a16="http://schemas.microsoft.com/office/drawing/2014/main" id="{E5D4DB0F-FE96-483B-9A51-9F356B245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9" y="1098"/>
                <a:ext cx="58" cy="57"/>
              </a:xfrm>
              <a:custGeom>
                <a:avLst/>
                <a:gdLst>
                  <a:gd name="T0" fmla="*/ 3 w 46"/>
                  <a:gd name="T1" fmla="*/ 19 h 45"/>
                  <a:gd name="T2" fmla="*/ 23 w 46"/>
                  <a:gd name="T3" fmla="*/ 2 h 45"/>
                  <a:gd name="T4" fmla="*/ 31 w 46"/>
                  <a:gd name="T5" fmla="*/ 3 h 45"/>
                  <a:gd name="T6" fmla="*/ 44 w 46"/>
                  <a:gd name="T7" fmla="*/ 18 h 45"/>
                  <a:gd name="T8" fmla="*/ 43 w 46"/>
                  <a:gd name="T9" fmla="*/ 26 h 45"/>
                  <a:gd name="T10" fmla="*/ 23 w 46"/>
                  <a:gd name="T11" fmla="*/ 43 h 45"/>
                  <a:gd name="T12" fmla="*/ 15 w 46"/>
                  <a:gd name="T13" fmla="*/ 42 h 45"/>
                  <a:gd name="T14" fmla="*/ 2 w 46"/>
                  <a:gd name="T15" fmla="*/ 27 h 45"/>
                  <a:gd name="T16" fmla="*/ 3 w 46"/>
                  <a:gd name="T17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5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29" y="0"/>
                      <a:pt x="31" y="3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20"/>
                      <a:pt x="46" y="24"/>
                      <a:pt x="43" y="26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1" y="45"/>
                      <a:pt x="17" y="45"/>
                      <a:pt x="15" y="4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1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123">
                <a:extLst>
                  <a:ext uri="{FF2B5EF4-FFF2-40B4-BE49-F238E27FC236}">
                    <a16:creationId xmlns:a16="http://schemas.microsoft.com/office/drawing/2014/main" id="{78C0457B-AF38-496C-9522-A0490C393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9" y="1135"/>
                <a:ext cx="106" cy="101"/>
              </a:xfrm>
              <a:custGeom>
                <a:avLst/>
                <a:gdLst>
                  <a:gd name="T0" fmla="*/ 4 w 84"/>
                  <a:gd name="T1" fmla="*/ 46 h 80"/>
                  <a:gd name="T2" fmla="*/ 55 w 84"/>
                  <a:gd name="T3" fmla="*/ 3 h 80"/>
                  <a:gd name="T4" fmla="*/ 65 w 84"/>
                  <a:gd name="T5" fmla="*/ 4 h 80"/>
                  <a:gd name="T6" fmla="*/ 82 w 84"/>
                  <a:gd name="T7" fmla="*/ 24 h 80"/>
                  <a:gd name="T8" fmla="*/ 81 w 84"/>
                  <a:gd name="T9" fmla="*/ 34 h 80"/>
                  <a:gd name="T10" fmla="*/ 30 w 84"/>
                  <a:gd name="T11" fmla="*/ 77 h 80"/>
                  <a:gd name="T12" fmla="*/ 20 w 84"/>
                  <a:gd name="T13" fmla="*/ 76 h 80"/>
                  <a:gd name="T14" fmla="*/ 3 w 84"/>
                  <a:gd name="T15" fmla="*/ 56 h 80"/>
                  <a:gd name="T16" fmla="*/ 4 w 84"/>
                  <a:gd name="T17" fmla="*/ 4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80">
                    <a:moveTo>
                      <a:pt x="4" y="46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8" y="0"/>
                      <a:pt x="62" y="1"/>
                      <a:pt x="65" y="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4" y="27"/>
                      <a:pt x="84" y="31"/>
                      <a:pt x="81" y="34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27" y="80"/>
                      <a:pt x="22" y="79"/>
                      <a:pt x="20" y="7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0" y="53"/>
                      <a:pt x="1" y="49"/>
                      <a:pt x="4" y="4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Freeform 124">
                <a:extLst>
                  <a:ext uri="{FF2B5EF4-FFF2-40B4-BE49-F238E27FC236}">
                    <a16:creationId xmlns:a16="http://schemas.microsoft.com/office/drawing/2014/main" id="{3C2A80F4-4624-4EE5-A9F6-E59043AC2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7" y="1182"/>
                <a:ext cx="77" cy="74"/>
              </a:xfrm>
              <a:custGeom>
                <a:avLst/>
                <a:gdLst>
                  <a:gd name="T0" fmla="*/ 4 w 61"/>
                  <a:gd name="T1" fmla="*/ 26 h 59"/>
                  <a:gd name="T2" fmla="*/ 31 w 61"/>
                  <a:gd name="T3" fmla="*/ 2 h 59"/>
                  <a:gd name="T4" fmla="*/ 41 w 61"/>
                  <a:gd name="T5" fmla="*/ 3 h 59"/>
                  <a:gd name="T6" fmla="*/ 58 w 61"/>
                  <a:gd name="T7" fmla="*/ 23 h 59"/>
                  <a:gd name="T8" fmla="*/ 57 w 61"/>
                  <a:gd name="T9" fmla="*/ 33 h 59"/>
                  <a:gd name="T10" fmla="*/ 30 w 61"/>
                  <a:gd name="T11" fmla="*/ 56 h 59"/>
                  <a:gd name="T12" fmla="*/ 20 w 61"/>
                  <a:gd name="T13" fmla="*/ 55 h 59"/>
                  <a:gd name="T14" fmla="*/ 3 w 61"/>
                  <a:gd name="T15" fmla="*/ 36 h 59"/>
                  <a:gd name="T16" fmla="*/ 4 w 61"/>
                  <a:gd name="T17" fmla="*/ 2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59">
                    <a:moveTo>
                      <a:pt x="4" y="26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34" y="0"/>
                      <a:pt x="39" y="0"/>
                      <a:pt x="41" y="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61" y="26"/>
                      <a:pt x="60" y="30"/>
                      <a:pt x="57" y="33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7" y="59"/>
                      <a:pt x="22" y="59"/>
                      <a:pt x="20" y="55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0" y="33"/>
                      <a:pt x="1" y="28"/>
                      <a:pt x="4" y="2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Freeform 125">
                <a:extLst>
                  <a:ext uri="{FF2B5EF4-FFF2-40B4-BE49-F238E27FC236}">
                    <a16:creationId xmlns:a16="http://schemas.microsoft.com/office/drawing/2014/main" id="{41634767-0A08-4A99-8096-98FB59E03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1" y="1227"/>
                <a:ext cx="111" cy="104"/>
              </a:xfrm>
              <a:custGeom>
                <a:avLst/>
                <a:gdLst>
                  <a:gd name="T0" fmla="*/ 4 w 88"/>
                  <a:gd name="T1" fmla="*/ 49 h 82"/>
                  <a:gd name="T2" fmla="*/ 59 w 88"/>
                  <a:gd name="T3" fmla="*/ 2 h 82"/>
                  <a:gd name="T4" fmla="*/ 69 w 88"/>
                  <a:gd name="T5" fmla="*/ 3 h 82"/>
                  <a:gd name="T6" fmla="*/ 86 w 88"/>
                  <a:gd name="T7" fmla="*/ 23 h 82"/>
                  <a:gd name="T8" fmla="*/ 85 w 88"/>
                  <a:gd name="T9" fmla="*/ 33 h 82"/>
                  <a:gd name="T10" fmla="*/ 30 w 88"/>
                  <a:gd name="T11" fmla="*/ 80 h 82"/>
                  <a:gd name="T12" fmla="*/ 20 w 88"/>
                  <a:gd name="T13" fmla="*/ 79 h 82"/>
                  <a:gd name="T14" fmla="*/ 3 w 88"/>
                  <a:gd name="T15" fmla="*/ 59 h 82"/>
                  <a:gd name="T16" fmla="*/ 4 w 88"/>
                  <a:gd name="T17" fmla="*/ 4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82">
                    <a:moveTo>
                      <a:pt x="4" y="49"/>
                    </a:moveTo>
                    <a:cubicBezTo>
                      <a:pt x="59" y="2"/>
                      <a:pt x="59" y="2"/>
                      <a:pt x="59" y="2"/>
                    </a:cubicBezTo>
                    <a:cubicBezTo>
                      <a:pt x="62" y="0"/>
                      <a:pt x="67" y="0"/>
                      <a:pt x="69" y="3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8" y="26"/>
                      <a:pt x="88" y="30"/>
                      <a:pt x="85" y="33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27" y="82"/>
                      <a:pt x="22" y="82"/>
                      <a:pt x="20" y="7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0" y="56"/>
                      <a:pt x="1" y="52"/>
                      <a:pt x="4" y="4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Freeform 126">
                <a:extLst>
                  <a:ext uri="{FF2B5EF4-FFF2-40B4-BE49-F238E27FC236}">
                    <a16:creationId xmlns:a16="http://schemas.microsoft.com/office/drawing/2014/main" id="{E6EEAD5C-D4BB-4DC6-9BDF-A248C47CA8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7" y="1273"/>
                <a:ext cx="64" cy="64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9 w 51"/>
                  <a:gd name="T7" fmla="*/ 23 h 51"/>
                  <a:gd name="T8" fmla="*/ 48 w 51"/>
                  <a:gd name="T9" fmla="*/ 33 h 51"/>
                  <a:gd name="T10" fmla="*/ 30 w 51"/>
                  <a:gd name="T11" fmla="*/ 49 h 51"/>
                  <a:gd name="T12" fmla="*/ 20 w 51"/>
                  <a:gd name="T13" fmla="*/ 48 h 51"/>
                  <a:gd name="T14" fmla="*/ 3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29" y="0"/>
                      <a:pt x="31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1" y="26"/>
                      <a:pt x="51" y="30"/>
                      <a:pt x="48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4"/>
                      <a:pt x="1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Freeform 127">
                <a:extLst>
                  <a:ext uri="{FF2B5EF4-FFF2-40B4-BE49-F238E27FC236}">
                    <a16:creationId xmlns:a16="http://schemas.microsoft.com/office/drawing/2014/main" id="{2C42998D-EA33-4984-8ED6-8D9C44BED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1318"/>
                <a:ext cx="64" cy="65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8 w 51"/>
                  <a:gd name="T7" fmla="*/ 23 h 51"/>
                  <a:gd name="T8" fmla="*/ 48 w 51"/>
                  <a:gd name="T9" fmla="*/ 33 h 51"/>
                  <a:gd name="T10" fmla="*/ 29 w 51"/>
                  <a:gd name="T11" fmla="*/ 49 h 51"/>
                  <a:gd name="T12" fmla="*/ 20 w 51"/>
                  <a:gd name="T13" fmla="*/ 48 h 51"/>
                  <a:gd name="T14" fmla="*/ 2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4" y="0"/>
                      <a:pt x="29" y="0"/>
                      <a:pt x="31" y="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51" y="26"/>
                      <a:pt x="50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Freeform 128">
                <a:extLst>
                  <a:ext uri="{FF2B5EF4-FFF2-40B4-BE49-F238E27FC236}">
                    <a16:creationId xmlns:a16="http://schemas.microsoft.com/office/drawing/2014/main" id="{20E0FCBF-A705-475D-8E9A-90195D0F4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7" y="1138"/>
                <a:ext cx="54" cy="53"/>
              </a:xfrm>
              <a:custGeom>
                <a:avLst/>
                <a:gdLst>
                  <a:gd name="T0" fmla="*/ 3 w 43"/>
                  <a:gd name="T1" fmla="*/ 17 h 42"/>
                  <a:gd name="T2" fmla="*/ 20 w 43"/>
                  <a:gd name="T3" fmla="*/ 2 h 42"/>
                  <a:gd name="T4" fmla="*/ 28 w 43"/>
                  <a:gd name="T5" fmla="*/ 2 h 42"/>
                  <a:gd name="T6" fmla="*/ 41 w 43"/>
                  <a:gd name="T7" fmla="*/ 17 h 42"/>
                  <a:gd name="T8" fmla="*/ 40 w 43"/>
                  <a:gd name="T9" fmla="*/ 25 h 42"/>
                  <a:gd name="T10" fmla="*/ 23 w 43"/>
                  <a:gd name="T11" fmla="*/ 40 h 42"/>
                  <a:gd name="T12" fmla="*/ 15 w 43"/>
                  <a:gd name="T13" fmla="*/ 39 h 42"/>
                  <a:gd name="T14" fmla="*/ 2 w 43"/>
                  <a:gd name="T15" fmla="*/ 24 h 42"/>
                  <a:gd name="T16" fmla="*/ 3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0"/>
                      <a:pt x="28" y="2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20"/>
                      <a:pt x="43" y="23"/>
                      <a:pt x="40" y="25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1" y="42"/>
                      <a:pt x="17" y="42"/>
                      <a:pt x="15" y="39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1" y="18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Freeform 129">
                <a:extLst>
                  <a:ext uri="{FF2B5EF4-FFF2-40B4-BE49-F238E27FC236}">
                    <a16:creationId xmlns:a16="http://schemas.microsoft.com/office/drawing/2014/main" id="{43658165-EE81-4436-BB23-567D98A11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4" y="1173"/>
                <a:ext cx="54" cy="54"/>
              </a:xfrm>
              <a:custGeom>
                <a:avLst/>
                <a:gdLst>
                  <a:gd name="T0" fmla="*/ 3 w 43"/>
                  <a:gd name="T1" fmla="*/ 17 h 43"/>
                  <a:gd name="T2" fmla="*/ 21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1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3" y="0"/>
                      <a:pt x="27" y="1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4"/>
                      <a:pt x="41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1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Freeform 130">
                <a:extLst>
                  <a:ext uri="{FF2B5EF4-FFF2-40B4-BE49-F238E27FC236}">
                    <a16:creationId xmlns:a16="http://schemas.microsoft.com/office/drawing/2014/main" id="{CA9D09CE-88CF-4BA2-9FF0-0E1901F904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2" y="1210"/>
                <a:ext cx="55" cy="53"/>
              </a:xfrm>
              <a:custGeom>
                <a:avLst/>
                <a:gdLst>
                  <a:gd name="T0" fmla="*/ 2 w 43"/>
                  <a:gd name="T1" fmla="*/ 17 h 42"/>
                  <a:gd name="T2" fmla="*/ 20 w 43"/>
                  <a:gd name="T3" fmla="*/ 2 h 42"/>
                  <a:gd name="T4" fmla="*/ 28 w 43"/>
                  <a:gd name="T5" fmla="*/ 3 h 42"/>
                  <a:gd name="T6" fmla="*/ 41 w 43"/>
                  <a:gd name="T7" fmla="*/ 18 h 42"/>
                  <a:gd name="T8" fmla="*/ 40 w 43"/>
                  <a:gd name="T9" fmla="*/ 25 h 42"/>
                  <a:gd name="T10" fmla="*/ 22 w 43"/>
                  <a:gd name="T11" fmla="*/ 40 h 42"/>
                  <a:gd name="T12" fmla="*/ 15 w 43"/>
                  <a:gd name="T13" fmla="*/ 40 h 42"/>
                  <a:gd name="T14" fmla="*/ 2 w 43"/>
                  <a:gd name="T15" fmla="*/ 25 h 42"/>
                  <a:gd name="T16" fmla="*/ 2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2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2" y="23"/>
                      <a:pt x="40" y="25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0" y="42"/>
                      <a:pt x="16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2"/>
                      <a:pt x="0" y="19"/>
                      <a:pt x="2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Freeform 131">
                <a:extLst>
                  <a:ext uri="{FF2B5EF4-FFF2-40B4-BE49-F238E27FC236}">
                    <a16:creationId xmlns:a16="http://schemas.microsoft.com/office/drawing/2014/main" id="{341B930A-81C8-47F0-947E-3956D1F8F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9" y="1246"/>
                <a:ext cx="55" cy="53"/>
              </a:xfrm>
              <a:custGeom>
                <a:avLst/>
                <a:gdLst>
                  <a:gd name="T0" fmla="*/ 3 w 43"/>
                  <a:gd name="T1" fmla="*/ 16 h 42"/>
                  <a:gd name="T2" fmla="*/ 20 w 43"/>
                  <a:gd name="T3" fmla="*/ 2 h 42"/>
                  <a:gd name="T4" fmla="*/ 28 w 43"/>
                  <a:gd name="T5" fmla="*/ 2 h 42"/>
                  <a:gd name="T6" fmla="*/ 41 w 43"/>
                  <a:gd name="T7" fmla="*/ 17 h 42"/>
                  <a:gd name="T8" fmla="*/ 40 w 43"/>
                  <a:gd name="T9" fmla="*/ 25 h 42"/>
                  <a:gd name="T10" fmla="*/ 23 w 43"/>
                  <a:gd name="T11" fmla="*/ 40 h 42"/>
                  <a:gd name="T12" fmla="*/ 15 w 43"/>
                  <a:gd name="T13" fmla="*/ 39 h 42"/>
                  <a:gd name="T14" fmla="*/ 2 w 43"/>
                  <a:gd name="T15" fmla="*/ 24 h 42"/>
                  <a:gd name="T16" fmla="*/ 3 w 43"/>
                  <a:gd name="T17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3" y="16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2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20"/>
                      <a:pt x="42" y="23"/>
                      <a:pt x="40" y="25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0" y="42"/>
                      <a:pt x="17" y="42"/>
                      <a:pt x="15" y="39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0" y="18"/>
                      <a:pt x="3" y="1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Freeform 132">
                <a:extLst>
                  <a:ext uri="{FF2B5EF4-FFF2-40B4-BE49-F238E27FC236}">
                    <a16:creationId xmlns:a16="http://schemas.microsoft.com/office/drawing/2014/main" id="{F580D144-CC3C-4562-BCB1-C90850BA5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6" y="1282"/>
                <a:ext cx="55" cy="54"/>
              </a:xfrm>
              <a:custGeom>
                <a:avLst/>
                <a:gdLst>
                  <a:gd name="T0" fmla="*/ 3 w 43"/>
                  <a:gd name="T1" fmla="*/ 17 h 43"/>
                  <a:gd name="T2" fmla="*/ 20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0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1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4"/>
                      <a:pt x="40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0" y="43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0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Freeform 133">
                <a:extLst>
                  <a:ext uri="{FF2B5EF4-FFF2-40B4-BE49-F238E27FC236}">
                    <a16:creationId xmlns:a16="http://schemas.microsoft.com/office/drawing/2014/main" id="{5684C15F-B374-4D43-B576-8AFA3DABB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3" y="1318"/>
                <a:ext cx="55" cy="54"/>
              </a:xfrm>
              <a:custGeom>
                <a:avLst/>
                <a:gdLst>
                  <a:gd name="T0" fmla="*/ 3 w 43"/>
                  <a:gd name="T1" fmla="*/ 17 h 42"/>
                  <a:gd name="T2" fmla="*/ 21 w 43"/>
                  <a:gd name="T3" fmla="*/ 2 h 42"/>
                  <a:gd name="T4" fmla="*/ 28 w 43"/>
                  <a:gd name="T5" fmla="*/ 2 h 42"/>
                  <a:gd name="T6" fmla="*/ 41 w 43"/>
                  <a:gd name="T7" fmla="*/ 18 h 42"/>
                  <a:gd name="T8" fmla="*/ 41 w 43"/>
                  <a:gd name="T9" fmla="*/ 25 h 42"/>
                  <a:gd name="T10" fmla="*/ 23 w 43"/>
                  <a:gd name="T11" fmla="*/ 40 h 42"/>
                  <a:gd name="T12" fmla="*/ 15 w 43"/>
                  <a:gd name="T13" fmla="*/ 40 h 42"/>
                  <a:gd name="T14" fmla="*/ 2 w 43"/>
                  <a:gd name="T15" fmla="*/ 25 h 42"/>
                  <a:gd name="T16" fmla="*/ 3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3" y="0"/>
                      <a:pt x="26" y="0"/>
                      <a:pt x="28" y="2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3"/>
                      <a:pt x="41" y="25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1" y="42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2"/>
                      <a:pt x="1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Freeform 134">
                <a:extLst>
                  <a:ext uri="{FF2B5EF4-FFF2-40B4-BE49-F238E27FC236}">
                    <a16:creationId xmlns:a16="http://schemas.microsoft.com/office/drawing/2014/main" id="{D124868D-E0D0-4658-96D3-3DBEF45B4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" y="1355"/>
                <a:ext cx="53" cy="53"/>
              </a:xfrm>
              <a:custGeom>
                <a:avLst/>
                <a:gdLst>
                  <a:gd name="T0" fmla="*/ 2 w 42"/>
                  <a:gd name="T1" fmla="*/ 16 h 42"/>
                  <a:gd name="T2" fmla="*/ 20 w 42"/>
                  <a:gd name="T3" fmla="*/ 1 h 42"/>
                  <a:gd name="T4" fmla="*/ 28 w 42"/>
                  <a:gd name="T5" fmla="*/ 2 h 42"/>
                  <a:gd name="T6" fmla="*/ 40 w 42"/>
                  <a:gd name="T7" fmla="*/ 17 h 42"/>
                  <a:gd name="T8" fmla="*/ 40 w 42"/>
                  <a:gd name="T9" fmla="*/ 25 h 42"/>
                  <a:gd name="T10" fmla="*/ 22 w 42"/>
                  <a:gd name="T11" fmla="*/ 40 h 42"/>
                  <a:gd name="T12" fmla="*/ 14 w 42"/>
                  <a:gd name="T13" fmla="*/ 39 h 42"/>
                  <a:gd name="T14" fmla="*/ 2 w 42"/>
                  <a:gd name="T15" fmla="*/ 24 h 42"/>
                  <a:gd name="T16" fmla="*/ 2 w 42"/>
                  <a:gd name="T17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2">
                    <a:moveTo>
                      <a:pt x="2" y="16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2" y="0"/>
                      <a:pt x="26" y="0"/>
                      <a:pt x="28" y="2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2" y="20"/>
                      <a:pt x="42" y="23"/>
                      <a:pt x="40" y="25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0" y="42"/>
                      <a:pt x="16" y="42"/>
                      <a:pt x="14" y="39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0" y="18"/>
                      <a:pt x="2" y="1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Freeform 135">
                <a:extLst>
                  <a:ext uri="{FF2B5EF4-FFF2-40B4-BE49-F238E27FC236}">
                    <a16:creationId xmlns:a16="http://schemas.microsoft.com/office/drawing/2014/main" id="{8B624001-D307-43F7-B7B0-11877C33C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9" y="1390"/>
                <a:ext cx="54" cy="55"/>
              </a:xfrm>
              <a:custGeom>
                <a:avLst/>
                <a:gdLst>
                  <a:gd name="T0" fmla="*/ 2 w 43"/>
                  <a:gd name="T1" fmla="*/ 17 h 43"/>
                  <a:gd name="T2" fmla="*/ 20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0 w 43"/>
                  <a:gd name="T9" fmla="*/ 26 h 43"/>
                  <a:gd name="T10" fmla="*/ 22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2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2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2" y="24"/>
                      <a:pt x="40" y="2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0" y="43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0" y="19"/>
                      <a:pt x="2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Freeform 136">
                <a:extLst>
                  <a:ext uri="{FF2B5EF4-FFF2-40B4-BE49-F238E27FC236}">
                    <a16:creationId xmlns:a16="http://schemas.microsoft.com/office/drawing/2014/main" id="{071C5B4C-66A1-425C-93DA-9644700FC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6" y="1427"/>
                <a:ext cx="54" cy="53"/>
              </a:xfrm>
              <a:custGeom>
                <a:avLst/>
                <a:gdLst>
                  <a:gd name="T0" fmla="*/ 3 w 43"/>
                  <a:gd name="T1" fmla="*/ 17 h 42"/>
                  <a:gd name="T2" fmla="*/ 20 w 43"/>
                  <a:gd name="T3" fmla="*/ 2 h 42"/>
                  <a:gd name="T4" fmla="*/ 28 w 43"/>
                  <a:gd name="T5" fmla="*/ 2 h 42"/>
                  <a:gd name="T6" fmla="*/ 41 w 43"/>
                  <a:gd name="T7" fmla="*/ 18 h 42"/>
                  <a:gd name="T8" fmla="*/ 40 w 43"/>
                  <a:gd name="T9" fmla="*/ 25 h 42"/>
                  <a:gd name="T10" fmla="*/ 23 w 43"/>
                  <a:gd name="T11" fmla="*/ 40 h 42"/>
                  <a:gd name="T12" fmla="*/ 15 w 43"/>
                  <a:gd name="T13" fmla="*/ 40 h 42"/>
                  <a:gd name="T14" fmla="*/ 2 w 43"/>
                  <a:gd name="T15" fmla="*/ 25 h 42"/>
                  <a:gd name="T16" fmla="*/ 3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0"/>
                      <a:pt x="28" y="2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3"/>
                      <a:pt x="40" y="25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0" y="42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2"/>
                      <a:pt x="0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Freeform 137">
                <a:extLst>
                  <a:ext uri="{FF2B5EF4-FFF2-40B4-BE49-F238E27FC236}">
                    <a16:creationId xmlns:a16="http://schemas.microsoft.com/office/drawing/2014/main" id="{1B8FAA4F-25E5-4744-97FB-D1528F7E0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3" y="1463"/>
                <a:ext cx="54" cy="54"/>
              </a:xfrm>
              <a:custGeom>
                <a:avLst/>
                <a:gdLst>
                  <a:gd name="T0" fmla="*/ 3 w 43"/>
                  <a:gd name="T1" fmla="*/ 17 h 43"/>
                  <a:gd name="T2" fmla="*/ 21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1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3" y="0"/>
                      <a:pt x="26" y="1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1"/>
                      <a:pt x="43" y="24"/>
                      <a:pt x="41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17" y="43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1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Freeform 138">
                <a:extLst>
                  <a:ext uri="{FF2B5EF4-FFF2-40B4-BE49-F238E27FC236}">
                    <a16:creationId xmlns:a16="http://schemas.microsoft.com/office/drawing/2014/main" id="{D3D6607F-C407-49B7-8B3C-E9C87B447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1" y="1499"/>
                <a:ext cx="53" cy="55"/>
              </a:xfrm>
              <a:custGeom>
                <a:avLst/>
                <a:gdLst>
                  <a:gd name="T0" fmla="*/ 2 w 42"/>
                  <a:gd name="T1" fmla="*/ 17 h 43"/>
                  <a:gd name="T2" fmla="*/ 20 w 42"/>
                  <a:gd name="T3" fmla="*/ 2 h 43"/>
                  <a:gd name="T4" fmla="*/ 28 w 42"/>
                  <a:gd name="T5" fmla="*/ 3 h 43"/>
                  <a:gd name="T6" fmla="*/ 40 w 42"/>
                  <a:gd name="T7" fmla="*/ 18 h 43"/>
                  <a:gd name="T8" fmla="*/ 40 w 42"/>
                  <a:gd name="T9" fmla="*/ 26 h 43"/>
                  <a:gd name="T10" fmla="*/ 22 w 42"/>
                  <a:gd name="T11" fmla="*/ 41 h 43"/>
                  <a:gd name="T12" fmla="*/ 14 w 42"/>
                  <a:gd name="T13" fmla="*/ 40 h 43"/>
                  <a:gd name="T14" fmla="*/ 2 w 42"/>
                  <a:gd name="T15" fmla="*/ 25 h 43"/>
                  <a:gd name="T16" fmla="*/ 2 w 42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3">
                    <a:moveTo>
                      <a:pt x="2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3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2" y="20"/>
                      <a:pt x="42" y="24"/>
                      <a:pt x="40" y="2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0" y="43"/>
                      <a:pt x="16" y="42"/>
                      <a:pt x="14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0" y="19"/>
                      <a:pt x="2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Freeform 139">
                <a:extLst>
                  <a:ext uri="{FF2B5EF4-FFF2-40B4-BE49-F238E27FC236}">
                    <a16:creationId xmlns:a16="http://schemas.microsoft.com/office/drawing/2014/main" id="{8D93A08C-EE66-49FB-81ED-3CFE0C94D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8" y="1536"/>
                <a:ext cx="54" cy="53"/>
              </a:xfrm>
              <a:custGeom>
                <a:avLst/>
                <a:gdLst>
                  <a:gd name="T0" fmla="*/ 2 w 43"/>
                  <a:gd name="T1" fmla="*/ 17 h 42"/>
                  <a:gd name="T2" fmla="*/ 20 w 43"/>
                  <a:gd name="T3" fmla="*/ 2 h 42"/>
                  <a:gd name="T4" fmla="*/ 28 w 43"/>
                  <a:gd name="T5" fmla="*/ 2 h 42"/>
                  <a:gd name="T6" fmla="*/ 41 w 43"/>
                  <a:gd name="T7" fmla="*/ 18 h 42"/>
                  <a:gd name="T8" fmla="*/ 40 w 43"/>
                  <a:gd name="T9" fmla="*/ 25 h 42"/>
                  <a:gd name="T10" fmla="*/ 22 w 43"/>
                  <a:gd name="T11" fmla="*/ 40 h 42"/>
                  <a:gd name="T12" fmla="*/ 15 w 43"/>
                  <a:gd name="T13" fmla="*/ 40 h 42"/>
                  <a:gd name="T14" fmla="*/ 2 w 43"/>
                  <a:gd name="T15" fmla="*/ 24 h 42"/>
                  <a:gd name="T16" fmla="*/ 2 w 43"/>
                  <a:gd name="T1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2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2" y="0"/>
                      <a:pt x="26" y="0"/>
                      <a:pt x="28" y="2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2" y="23"/>
                      <a:pt x="40" y="25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0" y="42"/>
                      <a:pt x="17" y="42"/>
                      <a:pt x="15" y="40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0" y="19"/>
                      <a:pt x="2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Freeform 140">
                <a:extLst>
                  <a:ext uri="{FF2B5EF4-FFF2-40B4-BE49-F238E27FC236}">
                    <a16:creationId xmlns:a16="http://schemas.microsoft.com/office/drawing/2014/main" id="{B69FF181-879E-4588-98F1-D1EC06333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5" y="1571"/>
                <a:ext cx="54" cy="55"/>
              </a:xfrm>
              <a:custGeom>
                <a:avLst/>
                <a:gdLst>
                  <a:gd name="T0" fmla="*/ 3 w 43"/>
                  <a:gd name="T1" fmla="*/ 17 h 43"/>
                  <a:gd name="T2" fmla="*/ 20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0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1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4"/>
                      <a:pt x="40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0" y="43"/>
                      <a:pt x="17" y="43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3"/>
                      <a:pt x="0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Freeform 141">
                <a:extLst>
                  <a:ext uri="{FF2B5EF4-FFF2-40B4-BE49-F238E27FC236}">
                    <a16:creationId xmlns:a16="http://schemas.microsoft.com/office/drawing/2014/main" id="{C9791406-317E-4E32-920B-AE19AB398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" y="1608"/>
                <a:ext cx="54" cy="54"/>
              </a:xfrm>
              <a:custGeom>
                <a:avLst/>
                <a:gdLst>
                  <a:gd name="T0" fmla="*/ 3 w 43"/>
                  <a:gd name="T1" fmla="*/ 17 h 43"/>
                  <a:gd name="T2" fmla="*/ 20 w 43"/>
                  <a:gd name="T3" fmla="*/ 2 h 43"/>
                  <a:gd name="T4" fmla="*/ 28 w 43"/>
                  <a:gd name="T5" fmla="*/ 3 h 43"/>
                  <a:gd name="T6" fmla="*/ 41 w 43"/>
                  <a:gd name="T7" fmla="*/ 18 h 43"/>
                  <a:gd name="T8" fmla="*/ 40 w 43"/>
                  <a:gd name="T9" fmla="*/ 26 h 43"/>
                  <a:gd name="T10" fmla="*/ 23 w 43"/>
                  <a:gd name="T11" fmla="*/ 41 h 43"/>
                  <a:gd name="T12" fmla="*/ 15 w 43"/>
                  <a:gd name="T13" fmla="*/ 40 h 43"/>
                  <a:gd name="T14" fmla="*/ 2 w 43"/>
                  <a:gd name="T15" fmla="*/ 25 h 43"/>
                  <a:gd name="T16" fmla="*/ 3 w 43"/>
                  <a:gd name="T1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3">
                    <a:moveTo>
                      <a:pt x="3" y="17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6" y="0"/>
                      <a:pt x="28" y="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3" y="20"/>
                      <a:pt x="43" y="24"/>
                      <a:pt x="40" y="26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0" y="43"/>
                      <a:pt x="17" y="42"/>
                      <a:pt x="15" y="4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2"/>
                      <a:pt x="1" y="19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Freeform 142">
                <a:extLst>
                  <a:ext uri="{FF2B5EF4-FFF2-40B4-BE49-F238E27FC236}">
                    <a16:creationId xmlns:a16="http://schemas.microsoft.com/office/drawing/2014/main" id="{66445B81-8106-40EB-8C82-1CA29CC87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4" y="1646"/>
                <a:ext cx="58" cy="57"/>
              </a:xfrm>
              <a:custGeom>
                <a:avLst/>
                <a:gdLst>
                  <a:gd name="T0" fmla="*/ 3 w 46"/>
                  <a:gd name="T1" fmla="*/ 19 h 45"/>
                  <a:gd name="T2" fmla="*/ 23 w 46"/>
                  <a:gd name="T3" fmla="*/ 2 h 45"/>
                  <a:gd name="T4" fmla="*/ 31 w 46"/>
                  <a:gd name="T5" fmla="*/ 3 h 45"/>
                  <a:gd name="T6" fmla="*/ 44 w 46"/>
                  <a:gd name="T7" fmla="*/ 18 h 45"/>
                  <a:gd name="T8" fmla="*/ 43 w 46"/>
                  <a:gd name="T9" fmla="*/ 25 h 45"/>
                  <a:gd name="T10" fmla="*/ 23 w 46"/>
                  <a:gd name="T11" fmla="*/ 43 h 45"/>
                  <a:gd name="T12" fmla="*/ 15 w 46"/>
                  <a:gd name="T13" fmla="*/ 42 h 45"/>
                  <a:gd name="T14" fmla="*/ 2 w 46"/>
                  <a:gd name="T15" fmla="*/ 27 h 45"/>
                  <a:gd name="T16" fmla="*/ 3 w 46"/>
                  <a:gd name="T17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5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29" y="0"/>
                      <a:pt x="31" y="3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20"/>
                      <a:pt x="46" y="24"/>
                      <a:pt x="43" y="25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1" y="45"/>
                      <a:pt x="17" y="44"/>
                      <a:pt x="15" y="4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1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Freeform 143">
                <a:extLst>
                  <a:ext uri="{FF2B5EF4-FFF2-40B4-BE49-F238E27FC236}">
                    <a16:creationId xmlns:a16="http://schemas.microsoft.com/office/drawing/2014/main" id="{8EFE89B0-9E5D-475A-9E5D-5728F9758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" y="1210"/>
                <a:ext cx="65" cy="64"/>
              </a:xfrm>
              <a:custGeom>
                <a:avLst/>
                <a:gdLst>
                  <a:gd name="T0" fmla="*/ 3 w 51"/>
                  <a:gd name="T1" fmla="*/ 18 h 51"/>
                  <a:gd name="T2" fmla="*/ 21 w 51"/>
                  <a:gd name="T3" fmla="*/ 3 h 51"/>
                  <a:gd name="T4" fmla="*/ 31 w 51"/>
                  <a:gd name="T5" fmla="*/ 4 h 51"/>
                  <a:gd name="T6" fmla="*/ 48 w 51"/>
                  <a:gd name="T7" fmla="*/ 24 h 51"/>
                  <a:gd name="T8" fmla="*/ 47 w 51"/>
                  <a:gd name="T9" fmla="*/ 34 h 51"/>
                  <a:gd name="T10" fmla="*/ 29 w 51"/>
                  <a:gd name="T11" fmla="*/ 49 h 51"/>
                  <a:gd name="T12" fmla="*/ 20 w 51"/>
                  <a:gd name="T13" fmla="*/ 48 h 51"/>
                  <a:gd name="T14" fmla="*/ 2 w 51"/>
                  <a:gd name="T15" fmla="*/ 28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4" y="0"/>
                      <a:pt x="28" y="1"/>
                      <a:pt x="31" y="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7" y="34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Freeform 144">
                <a:extLst>
                  <a:ext uri="{FF2B5EF4-FFF2-40B4-BE49-F238E27FC236}">
                    <a16:creationId xmlns:a16="http://schemas.microsoft.com/office/drawing/2014/main" id="{B2D611DE-DD9A-4221-B068-4AAF82502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6" y="1250"/>
                <a:ext cx="65" cy="63"/>
              </a:xfrm>
              <a:custGeom>
                <a:avLst/>
                <a:gdLst>
                  <a:gd name="T0" fmla="*/ 4 w 51"/>
                  <a:gd name="T1" fmla="*/ 17 h 50"/>
                  <a:gd name="T2" fmla="*/ 22 w 51"/>
                  <a:gd name="T3" fmla="*/ 2 h 50"/>
                  <a:gd name="T4" fmla="*/ 31 w 51"/>
                  <a:gd name="T5" fmla="*/ 3 h 50"/>
                  <a:gd name="T6" fmla="*/ 49 w 51"/>
                  <a:gd name="T7" fmla="*/ 23 h 50"/>
                  <a:gd name="T8" fmla="*/ 48 w 51"/>
                  <a:gd name="T9" fmla="*/ 33 h 50"/>
                  <a:gd name="T10" fmla="*/ 30 w 51"/>
                  <a:gd name="T11" fmla="*/ 48 h 50"/>
                  <a:gd name="T12" fmla="*/ 20 w 51"/>
                  <a:gd name="T13" fmla="*/ 47 h 50"/>
                  <a:gd name="T14" fmla="*/ 3 w 51"/>
                  <a:gd name="T15" fmla="*/ 27 h 50"/>
                  <a:gd name="T16" fmla="*/ 4 w 51"/>
                  <a:gd name="T17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0">
                    <a:moveTo>
                      <a:pt x="4" y="17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4" y="0"/>
                      <a:pt x="29" y="0"/>
                      <a:pt x="31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1" y="26"/>
                      <a:pt x="51" y="30"/>
                      <a:pt x="48" y="33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27" y="50"/>
                      <a:pt x="23" y="50"/>
                      <a:pt x="20" y="4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4"/>
                      <a:pt x="1" y="20"/>
                      <a:pt x="4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Freeform 145">
                <a:extLst>
                  <a:ext uri="{FF2B5EF4-FFF2-40B4-BE49-F238E27FC236}">
                    <a16:creationId xmlns:a16="http://schemas.microsoft.com/office/drawing/2014/main" id="{329C1461-88A1-4594-85D0-16610AD5C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" y="1289"/>
                <a:ext cx="63" cy="65"/>
              </a:xfrm>
              <a:custGeom>
                <a:avLst/>
                <a:gdLst>
                  <a:gd name="T0" fmla="*/ 3 w 50"/>
                  <a:gd name="T1" fmla="*/ 17 h 51"/>
                  <a:gd name="T2" fmla="*/ 21 w 50"/>
                  <a:gd name="T3" fmla="*/ 2 h 51"/>
                  <a:gd name="T4" fmla="*/ 30 w 50"/>
                  <a:gd name="T5" fmla="*/ 3 h 51"/>
                  <a:gd name="T6" fmla="*/ 48 w 50"/>
                  <a:gd name="T7" fmla="*/ 23 h 51"/>
                  <a:gd name="T8" fmla="*/ 47 w 50"/>
                  <a:gd name="T9" fmla="*/ 33 h 51"/>
                  <a:gd name="T10" fmla="*/ 29 w 50"/>
                  <a:gd name="T11" fmla="*/ 48 h 51"/>
                  <a:gd name="T12" fmla="*/ 20 w 50"/>
                  <a:gd name="T13" fmla="*/ 47 h 51"/>
                  <a:gd name="T14" fmla="*/ 2 w 50"/>
                  <a:gd name="T15" fmla="*/ 27 h 51"/>
                  <a:gd name="T16" fmla="*/ 3 w 50"/>
                  <a:gd name="T17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0" y="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50" y="26"/>
                      <a:pt x="50" y="30"/>
                      <a:pt x="47" y="3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6" y="51"/>
                      <a:pt x="22" y="50"/>
                      <a:pt x="20" y="4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Freeform 146">
                <a:extLst>
                  <a:ext uri="{FF2B5EF4-FFF2-40B4-BE49-F238E27FC236}">
                    <a16:creationId xmlns:a16="http://schemas.microsoft.com/office/drawing/2014/main" id="{704224F2-9482-4C47-92D7-0FBC41DE25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" y="1329"/>
                <a:ext cx="65" cy="64"/>
              </a:xfrm>
              <a:custGeom>
                <a:avLst/>
                <a:gdLst>
                  <a:gd name="T0" fmla="*/ 3 w 51"/>
                  <a:gd name="T1" fmla="*/ 17 h 51"/>
                  <a:gd name="T2" fmla="*/ 21 w 51"/>
                  <a:gd name="T3" fmla="*/ 2 h 51"/>
                  <a:gd name="T4" fmla="*/ 31 w 51"/>
                  <a:gd name="T5" fmla="*/ 3 h 51"/>
                  <a:gd name="T6" fmla="*/ 48 w 51"/>
                  <a:gd name="T7" fmla="*/ 24 h 51"/>
                  <a:gd name="T8" fmla="*/ 48 w 51"/>
                  <a:gd name="T9" fmla="*/ 33 h 51"/>
                  <a:gd name="T10" fmla="*/ 29 w 51"/>
                  <a:gd name="T11" fmla="*/ 48 h 51"/>
                  <a:gd name="T12" fmla="*/ 20 w 51"/>
                  <a:gd name="T13" fmla="*/ 47 h 51"/>
                  <a:gd name="T14" fmla="*/ 2 w 51"/>
                  <a:gd name="T15" fmla="*/ 27 h 51"/>
                  <a:gd name="T16" fmla="*/ 3 w 51"/>
                  <a:gd name="T17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7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6"/>
                      <a:pt x="50" y="31"/>
                      <a:pt x="48" y="3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7" y="51"/>
                      <a:pt x="22" y="50"/>
                      <a:pt x="20" y="4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1" y="20"/>
                      <a:pt x="3" y="1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Freeform 147">
                <a:extLst>
                  <a:ext uri="{FF2B5EF4-FFF2-40B4-BE49-F238E27FC236}">
                    <a16:creationId xmlns:a16="http://schemas.microsoft.com/office/drawing/2014/main" id="{7BA57A04-6A65-484F-A645-6D6EEEF40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9" y="1368"/>
                <a:ext cx="63" cy="64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2 h 51"/>
                  <a:gd name="T4" fmla="*/ 30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8 h 51"/>
                  <a:gd name="T12" fmla="*/ 19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0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6"/>
                      <a:pt x="50" y="31"/>
                      <a:pt x="47" y="3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6" y="51"/>
                      <a:pt x="22" y="50"/>
                      <a:pt x="19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Freeform 148">
                <a:extLst>
                  <a:ext uri="{FF2B5EF4-FFF2-40B4-BE49-F238E27FC236}">
                    <a16:creationId xmlns:a16="http://schemas.microsoft.com/office/drawing/2014/main" id="{39469969-ECCA-4C47-83EC-DF7833E19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2" y="1407"/>
                <a:ext cx="63" cy="64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2 h 51"/>
                  <a:gd name="T4" fmla="*/ 30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8 h 51"/>
                  <a:gd name="T12" fmla="*/ 20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0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6"/>
                      <a:pt x="50" y="31"/>
                      <a:pt x="47" y="3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6" y="51"/>
                      <a:pt x="22" y="50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Freeform 149">
                <a:extLst>
                  <a:ext uri="{FF2B5EF4-FFF2-40B4-BE49-F238E27FC236}">
                    <a16:creationId xmlns:a16="http://schemas.microsoft.com/office/drawing/2014/main" id="{ECBEFCC2-7F57-44B9-8607-FF065C69F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" y="1446"/>
                <a:ext cx="64" cy="65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2 h 51"/>
                  <a:gd name="T4" fmla="*/ 31 w 51"/>
                  <a:gd name="T5" fmla="*/ 3 h 51"/>
                  <a:gd name="T6" fmla="*/ 48 w 51"/>
                  <a:gd name="T7" fmla="*/ 24 h 51"/>
                  <a:gd name="T8" fmla="*/ 48 w 51"/>
                  <a:gd name="T9" fmla="*/ 33 h 51"/>
                  <a:gd name="T10" fmla="*/ 29 w 51"/>
                  <a:gd name="T11" fmla="*/ 49 h 51"/>
                  <a:gd name="T12" fmla="*/ 20 w 51"/>
                  <a:gd name="T13" fmla="*/ 48 h 51"/>
                  <a:gd name="T14" fmla="*/ 3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4" y="0"/>
                      <a:pt x="28" y="0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7" y="51"/>
                      <a:pt x="23" y="51"/>
                      <a:pt x="20" y="48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4"/>
                      <a:pt x="1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Freeform 150">
                <a:extLst>
                  <a:ext uri="{FF2B5EF4-FFF2-40B4-BE49-F238E27FC236}">
                    <a16:creationId xmlns:a16="http://schemas.microsoft.com/office/drawing/2014/main" id="{86DBEB99-DD47-4BD0-A445-5D352E50C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0" y="1485"/>
                <a:ext cx="63" cy="65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2 h 51"/>
                  <a:gd name="T4" fmla="*/ 30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9 h 51"/>
                  <a:gd name="T12" fmla="*/ 20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0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7"/>
                      <a:pt x="50" y="31"/>
                      <a:pt x="47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Freeform 151">
                <a:extLst>
                  <a:ext uri="{FF2B5EF4-FFF2-40B4-BE49-F238E27FC236}">
                    <a16:creationId xmlns:a16="http://schemas.microsoft.com/office/drawing/2014/main" id="{F5C03F26-CB7B-4310-AFD7-9C3D6B918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3" y="1524"/>
                <a:ext cx="63" cy="65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2 h 51"/>
                  <a:gd name="T4" fmla="*/ 31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9 h 51"/>
                  <a:gd name="T12" fmla="*/ 20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8" y="0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7"/>
                      <a:pt x="50" y="31"/>
                      <a:pt x="47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4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Freeform 152">
                <a:extLst>
                  <a:ext uri="{FF2B5EF4-FFF2-40B4-BE49-F238E27FC236}">
                    <a16:creationId xmlns:a16="http://schemas.microsoft.com/office/drawing/2014/main" id="{F09C1E9A-8465-44C5-8F8E-73F9D7DD5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6" y="1564"/>
                <a:ext cx="64" cy="64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3 h 51"/>
                  <a:gd name="T4" fmla="*/ 31 w 51"/>
                  <a:gd name="T5" fmla="*/ 3 h 51"/>
                  <a:gd name="T6" fmla="*/ 48 w 51"/>
                  <a:gd name="T7" fmla="*/ 24 h 51"/>
                  <a:gd name="T8" fmla="*/ 48 w 51"/>
                  <a:gd name="T9" fmla="*/ 33 h 51"/>
                  <a:gd name="T10" fmla="*/ 30 w 51"/>
                  <a:gd name="T11" fmla="*/ 49 h 51"/>
                  <a:gd name="T12" fmla="*/ 20 w 51"/>
                  <a:gd name="T13" fmla="*/ 48 h 51"/>
                  <a:gd name="T14" fmla="*/ 3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4" y="0"/>
                      <a:pt x="29" y="1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8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1"/>
                      <a:pt x="23" y="51"/>
                      <a:pt x="20" y="48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25"/>
                      <a:pt x="1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Freeform 153">
                <a:extLst>
                  <a:ext uri="{FF2B5EF4-FFF2-40B4-BE49-F238E27FC236}">
                    <a16:creationId xmlns:a16="http://schemas.microsoft.com/office/drawing/2014/main" id="{E5394AEC-8F8B-483D-9373-2D7C2E727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0" y="1603"/>
                <a:ext cx="64" cy="64"/>
              </a:xfrm>
              <a:custGeom>
                <a:avLst/>
                <a:gdLst>
                  <a:gd name="T0" fmla="*/ 3 w 50"/>
                  <a:gd name="T1" fmla="*/ 18 h 51"/>
                  <a:gd name="T2" fmla="*/ 21 w 50"/>
                  <a:gd name="T3" fmla="*/ 3 h 51"/>
                  <a:gd name="T4" fmla="*/ 30 w 50"/>
                  <a:gd name="T5" fmla="*/ 3 h 51"/>
                  <a:gd name="T6" fmla="*/ 48 w 50"/>
                  <a:gd name="T7" fmla="*/ 24 h 51"/>
                  <a:gd name="T8" fmla="*/ 47 w 50"/>
                  <a:gd name="T9" fmla="*/ 33 h 51"/>
                  <a:gd name="T10" fmla="*/ 29 w 50"/>
                  <a:gd name="T11" fmla="*/ 49 h 51"/>
                  <a:gd name="T12" fmla="*/ 20 w 50"/>
                  <a:gd name="T13" fmla="*/ 48 h 51"/>
                  <a:gd name="T14" fmla="*/ 2 w 50"/>
                  <a:gd name="T15" fmla="*/ 27 h 51"/>
                  <a:gd name="T16" fmla="*/ 3 w 50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1">
                    <a:moveTo>
                      <a:pt x="3" y="18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4" y="0"/>
                      <a:pt x="28" y="1"/>
                      <a:pt x="30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0" y="27"/>
                      <a:pt x="50" y="31"/>
                      <a:pt x="47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0" y="20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Freeform 154">
                <a:extLst>
                  <a:ext uri="{FF2B5EF4-FFF2-40B4-BE49-F238E27FC236}">
                    <a16:creationId xmlns:a16="http://schemas.microsoft.com/office/drawing/2014/main" id="{A6BBDC3A-6DEF-4630-9A70-00F6DE000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4" y="1642"/>
                <a:ext cx="64" cy="64"/>
              </a:xfrm>
              <a:custGeom>
                <a:avLst/>
                <a:gdLst>
                  <a:gd name="T0" fmla="*/ 3 w 51"/>
                  <a:gd name="T1" fmla="*/ 18 h 51"/>
                  <a:gd name="T2" fmla="*/ 21 w 51"/>
                  <a:gd name="T3" fmla="*/ 3 h 51"/>
                  <a:gd name="T4" fmla="*/ 31 w 51"/>
                  <a:gd name="T5" fmla="*/ 4 h 51"/>
                  <a:gd name="T6" fmla="*/ 48 w 51"/>
                  <a:gd name="T7" fmla="*/ 24 h 51"/>
                  <a:gd name="T8" fmla="*/ 47 w 51"/>
                  <a:gd name="T9" fmla="*/ 34 h 51"/>
                  <a:gd name="T10" fmla="*/ 29 w 51"/>
                  <a:gd name="T11" fmla="*/ 49 h 51"/>
                  <a:gd name="T12" fmla="*/ 20 w 51"/>
                  <a:gd name="T13" fmla="*/ 48 h 51"/>
                  <a:gd name="T14" fmla="*/ 2 w 51"/>
                  <a:gd name="T15" fmla="*/ 27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4" y="0"/>
                      <a:pt x="28" y="1"/>
                      <a:pt x="31" y="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0" y="31"/>
                      <a:pt x="47" y="34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Freeform 155">
                <a:extLst>
                  <a:ext uri="{FF2B5EF4-FFF2-40B4-BE49-F238E27FC236}">
                    <a16:creationId xmlns:a16="http://schemas.microsoft.com/office/drawing/2014/main" id="{5822E959-EFAF-4266-B6F8-F2B6DEFBB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" y="1682"/>
                <a:ext cx="64" cy="65"/>
              </a:xfrm>
              <a:custGeom>
                <a:avLst/>
                <a:gdLst>
                  <a:gd name="T0" fmla="*/ 3 w 51"/>
                  <a:gd name="T1" fmla="*/ 18 h 51"/>
                  <a:gd name="T2" fmla="*/ 22 w 51"/>
                  <a:gd name="T3" fmla="*/ 3 h 51"/>
                  <a:gd name="T4" fmla="*/ 31 w 51"/>
                  <a:gd name="T5" fmla="*/ 3 h 51"/>
                  <a:gd name="T6" fmla="*/ 49 w 51"/>
                  <a:gd name="T7" fmla="*/ 24 h 51"/>
                  <a:gd name="T8" fmla="*/ 48 w 51"/>
                  <a:gd name="T9" fmla="*/ 33 h 51"/>
                  <a:gd name="T10" fmla="*/ 29 w 51"/>
                  <a:gd name="T11" fmla="*/ 49 h 51"/>
                  <a:gd name="T12" fmla="*/ 20 w 51"/>
                  <a:gd name="T13" fmla="*/ 48 h 51"/>
                  <a:gd name="T14" fmla="*/ 3 w 51"/>
                  <a:gd name="T15" fmla="*/ 28 h 51"/>
                  <a:gd name="T16" fmla="*/ 3 w 51"/>
                  <a:gd name="T17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1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29" y="1"/>
                      <a:pt x="31" y="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1" y="27"/>
                      <a:pt x="51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7" y="51"/>
                      <a:pt x="22" y="51"/>
                      <a:pt x="20" y="4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0" y="25"/>
                      <a:pt x="1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Freeform 156">
                <a:extLst>
                  <a:ext uri="{FF2B5EF4-FFF2-40B4-BE49-F238E27FC236}">
                    <a16:creationId xmlns:a16="http://schemas.microsoft.com/office/drawing/2014/main" id="{D48BA7F2-00A3-4020-90C7-57C4CC322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5" y="1706"/>
                <a:ext cx="90" cy="86"/>
              </a:xfrm>
              <a:custGeom>
                <a:avLst/>
                <a:gdLst>
                  <a:gd name="T0" fmla="*/ 3 w 71"/>
                  <a:gd name="T1" fmla="*/ 35 h 68"/>
                  <a:gd name="T2" fmla="*/ 41 w 71"/>
                  <a:gd name="T3" fmla="*/ 3 h 68"/>
                  <a:gd name="T4" fmla="*/ 52 w 71"/>
                  <a:gd name="T5" fmla="*/ 4 h 68"/>
                  <a:gd name="T6" fmla="*/ 68 w 71"/>
                  <a:gd name="T7" fmla="*/ 23 h 68"/>
                  <a:gd name="T8" fmla="*/ 67 w 71"/>
                  <a:gd name="T9" fmla="*/ 34 h 68"/>
                  <a:gd name="T10" fmla="*/ 29 w 71"/>
                  <a:gd name="T11" fmla="*/ 66 h 68"/>
                  <a:gd name="T12" fmla="*/ 19 w 71"/>
                  <a:gd name="T13" fmla="*/ 65 h 68"/>
                  <a:gd name="T14" fmla="*/ 2 w 71"/>
                  <a:gd name="T15" fmla="*/ 45 h 68"/>
                  <a:gd name="T16" fmla="*/ 3 w 71"/>
                  <a:gd name="T17" fmla="*/ 3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8">
                    <a:moveTo>
                      <a:pt x="3" y="35"/>
                    </a:moveTo>
                    <a:cubicBezTo>
                      <a:pt x="41" y="3"/>
                      <a:pt x="41" y="3"/>
                      <a:pt x="41" y="3"/>
                    </a:cubicBezTo>
                    <a:cubicBezTo>
                      <a:pt x="44" y="0"/>
                      <a:pt x="49" y="1"/>
                      <a:pt x="52" y="4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71" y="26"/>
                      <a:pt x="71" y="31"/>
                      <a:pt x="67" y="34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6" y="68"/>
                      <a:pt x="22" y="68"/>
                      <a:pt x="19" y="6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0" y="42"/>
                      <a:pt x="0" y="38"/>
                      <a:pt x="3" y="3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Freeform 157">
                <a:extLst>
                  <a:ext uri="{FF2B5EF4-FFF2-40B4-BE49-F238E27FC236}">
                    <a16:creationId xmlns:a16="http://schemas.microsoft.com/office/drawing/2014/main" id="{B5028A56-E78D-4C58-BE34-D2D91C5DC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4" y="1744"/>
                <a:ext cx="99" cy="95"/>
              </a:xfrm>
              <a:custGeom>
                <a:avLst/>
                <a:gdLst>
                  <a:gd name="T0" fmla="*/ 3 w 78"/>
                  <a:gd name="T1" fmla="*/ 41 h 75"/>
                  <a:gd name="T2" fmla="*/ 48 w 78"/>
                  <a:gd name="T3" fmla="*/ 3 h 75"/>
                  <a:gd name="T4" fmla="*/ 58 w 78"/>
                  <a:gd name="T5" fmla="*/ 4 h 75"/>
                  <a:gd name="T6" fmla="*/ 75 w 78"/>
                  <a:gd name="T7" fmla="*/ 23 h 75"/>
                  <a:gd name="T8" fmla="*/ 74 w 78"/>
                  <a:gd name="T9" fmla="*/ 34 h 75"/>
                  <a:gd name="T10" fmla="*/ 29 w 78"/>
                  <a:gd name="T11" fmla="*/ 72 h 75"/>
                  <a:gd name="T12" fmla="*/ 19 w 78"/>
                  <a:gd name="T13" fmla="*/ 71 h 75"/>
                  <a:gd name="T14" fmla="*/ 2 w 78"/>
                  <a:gd name="T15" fmla="*/ 51 h 75"/>
                  <a:gd name="T16" fmla="*/ 3 w 78"/>
                  <a:gd name="T17" fmla="*/ 4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75">
                    <a:moveTo>
                      <a:pt x="3" y="41"/>
                    </a:moveTo>
                    <a:cubicBezTo>
                      <a:pt x="48" y="3"/>
                      <a:pt x="48" y="3"/>
                      <a:pt x="48" y="3"/>
                    </a:cubicBezTo>
                    <a:cubicBezTo>
                      <a:pt x="51" y="0"/>
                      <a:pt x="56" y="1"/>
                      <a:pt x="58" y="4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8" y="26"/>
                      <a:pt x="77" y="31"/>
                      <a:pt x="74" y="34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6" y="75"/>
                      <a:pt x="21" y="74"/>
                      <a:pt x="19" y="7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0" y="48"/>
                      <a:pt x="0" y="44"/>
                      <a:pt x="3" y="4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Freeform 158">
                <a:extLst>
                  <a:ext uri="{FF2B5EF4-FFF2-40B4-BE49-F238E27FC236}">
                    <a16:creationId xmlns:a16="http://schemas.microsoft.com/office/drawing/2014/main" id="{E8587270-9C46-4CFB-AD6A-D2DD95DA8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" y="1770"/>
                <a:ext cx="124" cy="115"/>
              </a:xfrm>
              <a:custGeom>
                <a:avLst/>
                <a:gdLst>
                  <a:gd name="T0" fmla="*/ 4 w 98"/>
                  <a:gd name="T1" fmla="*/ 57 h 91"/>
                  <a:gd name="T2" fmla="*/ 68 w 98"/>
                  <a:gd name="T3" fmla="*/ 2 h 91"/>
                  <a:gd name="T4" fmla="*/ 79 w 98"/>
                  <a:gd name="T5" fmla="*/ 3 h 91"/>
                  <a:gd name="T6" fmla="*/ 95 w 98"/>
                  <a:gd name="T7" fmla="*/ 23 h 91"/>
                  <a:gd name="T8" fmla="*/ 95 w 98"/>
                  <a:gd name="T9" fmla="*/ 33 h 91"/>
                  <a:gd name="T10" fmla="*/ 30 w 98"/>
                  <a:gd name="T11" fmla="*/ 88 h 91"/>
                  <a:gd name="T12" fmla="*/ 20 w 98"/>
                  <a:gd name="T13" fmla="*/ 87 h 91"/>
                  <a:gd name="T14" fmla="*/ 3 w 98"/>
                  <a:gd name="T15" fmla="*/ 67 h 91"/>
                  <a:gd name="T16" fmla="*/ 4 w 98"/>
                  <a:gd name="T17" fmla="*/ 5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91">
                    <a:moveTo>
                      <a:pt x="4" y="57"/>
                    </a:moveTo>
                    <a:cubicBezTo>
                      <a:pt x="68" y="2"/>
                      <a:pt x="68" y="2"/>
                      <a:pt x="68" y="2"/>
                    </a:cubicBezTo>
                    <a:cubicBezTo>
                      <a:pt x="71" y="0"/>
                      <a:pt x="76" y="0"/>
                      <a:pt x="79" y="3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98" y="26"/>
                      <a:pt x="98" y="30"/>
                      <a:pt x="95" y="33"/>
                    </a:cubicBezTo>
                    <a:cubicBezTo>
                      <a:pt x="30" y="88"/>
                      <a:pt x="30" y="88"/>
                      <a:pt x="30" y="88"/>
                    </a:cubicBezTo>
                    <a:cubicBezTo>
                      <a:pt x="27" y="91"/>
                      <a:pt x="22" y="90"/>
                      <a:pt x="20" y="8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0" y="64"/>
                      <a:pt x="1" y="60"/>
                      <a:pt x="4" y="5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Freeform 159">
                <a:extLst>
                  <a:ext uri="{FF2B5EF4-FFF2-40B4-BE49-F238E27FC236}">
                    <a16:creationId xmlns:a16="http://schemas.microsoft.com/office/drawing/2014/main" id="{37A469DB-8B9A-4E9A-ABAA-7F3DBEB0C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1" y="1856"/>
                <a:ext cx="76" cy="74"/>
              </a:xfrm>
              <a:custGeom>
                <a:avLst/>
                <a:gdLst>
                  <a:gd name="T0" fmla="*/ 3 w 60"/>
                  <a:gd name="T1" fmla="*/ 25 h 59"/>
                  <a:gd name="T2" fmla="*/ 30 w 60"/>
                  <a:gd name="T3" fmla="*/ 3 h 59"/>
                  <a:gd name="T4" fmla="*/ 40 w 60"/>
                  <a:gd name="T5" fmla="*/ 3 h 59"/>
                  <a:gd name="T6" fmla="*/ 57 w 60"/>
                  <a:gd name="T7" fmla="*/ 23 h 59"/>
                  <a:gd name="T8" fmla="*/ 56 w 60"/>
                  <a:gd name="T9" fmla="*/ 33 h 59"/>
                  <a:gd name="T10" fmla="*/ 29 w 60"/>
                  <a:gd name="T11" fmla="*/ 56 h 59"/>
                  <a:gd name="T12" fmla="*/ 19 w 60"/>
                  <a:gd name="T13" fmla="*/ 55 h 59"/>
                  <a:gd name="T14" fmla="*/ 2 w 60"/>
                  <a:gd name="T15" fmla="*/ 36 h 59"/>
                  <a:gd name="T16" fmla="*/ 3 w 60"/>
                  <a:gd name="T17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9">
                    <a:moveTo>
                      <a:pt x="3" y="25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3" y="0"/>
                      <a:pt x="38" y="0"/>
                      <a:pt x="40" y="3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60" y="26"/>
                      <a:pt x="59" y="31"/>
                      <a:pt x="56" y="33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6" y="59"/>
                      <a:pt x="22" y="58"/>
                      <a:pt x="19" y="5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33"/>
                      <a:pt x="0" y="28"/>
                      <a:pt x="3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Freeform 160">
                <a:extLst>
                  <a:ext uri="{FF2B5EF4-FFF2-40B4-BE49-F238E27FC236}">
                    <a16:creationId xmlns:a16="http://schemas.microsoft.com/office/drawing/2014/main" id="{8647D6B8-8EF8-4A8A-A6BC-29E1DE090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3" y="1670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2 h 52"/>
                  <a:gd name="T4" fmla="*/ 32 w 52"/>
                  <a:gd name="T5" fmla="*/ 3 h 52"/>
                  <a:gd name="T6" fmla="*/ 49 w 52"/>
                  <a:gd name="T7" fmla="*/ 23 h 52"/>
                  <a:gd name="T8" fmla="*/ 48 w 52"/>
                  <a:gd name="T9" fmla="*/ 33 h 52"/>
                  <a:gd name="T10" fmla="*/ 29 w 52"/>
                  <a:gd name="T11" fmla="*/ 49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1" y="30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2"/>
                      <a:pt x="21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Freeform 161">
                <a:extLst>
                  <a:ext uri="{FF2B5EF4-FFF2-40B4-BE49-F238E27FC236}">
                    <a16:creationId xmlns:a16="http://schemas.microsoft.com/office/drawing/2014/main" id="{03C7E6BC-3C65-4AFE-8ABC-215B0673E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0" y="1629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Freeform 162">
                <a:extLst>
                  <a:ext uri="{FF2B5EF4-FFF2-40B4-BE49-F238E27FC236}">
                    <a16:creationId xmlns:a16="http://schemas.microsoft.com/office/drawing/2014/main" id="{480B1B88-9564-43B4-849F-E1A76531E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7" y="1589"/>
                <a:ext cx="65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Freeform 163">
                <a:extLst>
                  <a:ext uri="{FF2B5EF4-FFF2-40B4-BE49-F238E27FC236}">
                    <a16:creationId xmlns:a16="http://schemas.microsoft.com/office/drawing/2014/main" id="{922062C1-E4E2-44A0-A1D2-EA54EA4ED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1550"/>
                <a:ext cx="67" cy="65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49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Freeform 164">
                <a:extLst>
                  <a:ext uri="{FF2B5EF4-FFF2-40B4-BE49-F238E27FC236}">
                    <a16:creationId xmlns:a16="http://schemas.microsoft.com/office/drawing/2014/main" id="{2AC6E2F7-8A1D-4101-85BE-976F91760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" y="1509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Freeform 165">
                <a:extLst>
                  <a:ext uri="{FF2B5EF4-FFF2-40B4-BE49-F238E27FC236}">
                    <a16:creationId xmlns:a16="http://schemas.microsoft.com/office/drawing/2014/main" id="{CD493AA4-73A2-48D1-A190-19EE2498C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8" y="1469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Freeform 166">
                <a:extLst>
                  <a:ext uri="{FF2B5EF4-FFF2-40B4-BE49-F238E27FC236}">
                    <a16:creationId xmlns:a16="http://schemas.microsoft.com/office/drawing/2014/main" id="{7A5EBC61-9AC9-41E5-9A35-7971C6CA2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" y="1430"/>
                <a:ext cx="67" cy="65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49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Freeform 167">
                <a:extLst>
                  <a:ext uri="{FF2B5EF4-FFF2-40B4-BE49-F238E27FC236}">
                    <a16:creationId xmlns:a16="http://schemas.microsoft.com/office/drawing/2014/main" id="{88BA4EDB-1497-47CF-9D01-642280E56D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" y="1389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Freeform 168">
                <a:extLst>
                  <a:ext uri="{FF2B5EF4-FFF2-40B4-BE49-F238E27FC236}">
                    <a16:creationId xmlns:a16="http://schemas.microsoft.com/office/drawing/2014/main" id="{3250A420-0DFC-4587-B021-F511E13D1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1349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Freeform 169">
                <a:extLst>
                  <a:ext uri="{FF2B5EF4-FFF2-40B4-BE49-F238E27FC236}">
                    <a16:creationId xmlns:a16="http://schemas.microsoft.com/office/drawing/2014/main" id="{D69D7802-9654-4160-99FA-41FBE1DEE2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7" y="1310"/>
                <a:ext cx="67" cy="65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49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Freeform 170">
                <a:extLst>
                  <a:ext uri="{FF2B5EF4-FFF2-40B4-BE49-F238E27FC236}">
                    <a16:creationId xmlns:a16="http://schemas.microsoft.com/office/drawing/2014/main" id="{EDA6DEEC-63C1-45C6-BEF5-7305F9AB51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5" y="1269"/>
                <a:ext cx="65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Freeform 171">
                <a:extLst>
                  <a:ext uri="{FF2B5EF4-FFF2-40B4-BE49-F238E27FC236}">
                    <a16:creationId xmlns:a16="http://schemas.microsoft.com/office/drawing/2014/main" id="{965FEF89-729A-490A-89DD-AD8BD58C7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1" y="1229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Freeform 172">
                <a:extLst>
                  <a:ext uri="{FF2B5EF4-FFF2-40B4-BE49-F238E27FC236}">
                    <a16:creationId xmlns:a16="http://schemas.microsoft.com/office/drawing/2014/main" id="{74434FAA-91D2-4AF7-84E0-5322DDFAC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5" y="1704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2 h 52"/>
                  <a:gd name="T4" fmla="*/ 32 w 52"/>
                  <a:gd name="T5" fmla="*/ 3 h 52"/>
                  <a:gd name="T6" fmla="*/ 49 w 52"/>
                  <a:gd name="T7" fmla="*/ 23 h 52"/>
                  <a:gd name="T8" fmla="*/ 48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1" y="31"/>
                      <a:pt x="48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Freeform 173">
                <a:extLst>
                  <a:ext uri="{FF2B5EF4-FFF2-40B4-BE49-F238E27FC236}">
                    <a16:creationId xmlns:a16="http://schemas.microsoft.com/office/drawing/2014/main" id="{023D178E-63D1-460B-A4CD-2FF314443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1663"/>
                <a:ext cx="65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Freeform 174">
                <a:extLst>
                  <a:ext uri="{FF2B5EF4-FFF2-40B4-BE49-F238E27FC236}">
                    <a16:creationId xmlns:a16="http://schemas.microsoft.com/office/drawing/2014/main" id="{E954754A-C4BD-4623-BD67-6DA819F45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8" y="1624"/>
                <a:ext cx="66" cy="66"/>
              </a:xfrm>
              <a:custGeom>
                <a:avLst/>
                <a:gdLst>
                  <a:gd name="T0" fmla="*/ 4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30 w 52"/>
                  <a:gd name="T11" fmla="*/ 49 h 52"/>
                  <a:gd name="T12" fmla="*/ 20 w 52"/>
                  <a:gd name="T13" fmla="*/ 49 h 52"/>
                  <a:gd name="T14" fmla="*/ 3 w 52"/>
                  <a:gd name="T15" fmla="*/ 29 h 52"/>
                  <a:gd name="T16" fmla="*/ 4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Freeform 175">
                <a:extLst>
                  <a:ext uri="{FF2B5EF4-FFF2-40B4-BE49-F238E27FC236}">
                    <a16:creationId xmlns:a16="http://schemas.microsoft.com/office/drawing/2014/main" id="{18C369C1-AF34-47C6-AE53-8267E8645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" y="1584"/>
                <a:ext cx="65" cy="66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2 h 52"/>
                  <a:gd name="T4" fmla="*/ 32 w 52"/>
                  <a:gd name="T5" fmla="*/ 3 h 52"/>
                  <a:gd name="T6" fmla="*/ 49 w 52"/>
                  <a:gd name="T7" fmla="*/ 23 h 52"/>
                  <a:gd name="T8" fmla="*/ 48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1" y="31"/>
                      <a:pt x="48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1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Freeform 176">
                <a:extLst>
                  <a:ext uri="{FF2B5EF4-FFF2-40B4-BE49-F238E27FC236}">
                    <a16:creationId xmlns:a16="http://schemas.microsoft.com/office/drawing/2014/main" id="{149A4378-9936-45C1-A8ED-9959DAFE9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3" y="1543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Freeform 177">
                <a:extLst>
                  <a:ext uri="{FF2B5EF4-FFF2-40B4-BE49-F238E27FC236}">
                    <a16:creationId xmlns:a16="http://schemas.microsoft.com/office/drawing/2014/main" id="{3F7731BE-5349-44FB-A9CE-2E530CB05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" y="1504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30 w 52"/>
                  <a:gd name="T11" fmla="*/ 49 h 52"/>
                  <a:gd name="T12" fmla="*/ 20 w 52"/>
                  <a:gd name="T13" fmla="*/ 49 h 52"/>
                  <a:gd name="T14" fmla="*/ 3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Freeform 178">
                <a:extLst>
                  <a:ext uri="{FF2B5EF4-FFF2-40B4-BE49-F238E27FC236}">
                    <a16:creationId xmlns:a16="http://schemas.microsoft.com/office/drawing/2014/main" id="{9A63D67B-B719-4FAE-BB0D-58BF52BBD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7" y="1464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Freeform 179">
                <a:extLst>
                  <a:ext uri="{FF2B5EF4-FFF2-40B4-BE49-F238E27FC236}">
                    <a16:creationId xmlns:a16="http://schemas.microsoft.com/office/drawing/2014/main" id="{217591A1-DE6A-4A98-8917-1992570283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423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Freeform 180">
                <a:extLst>
                  <a:ext uri="{FF2B5EF4-FFF2-40B4-BE49-F238E27FC236}">
                    <a16:creationId xmlns:a16="http://schemas.microsoft.com/office/drawing/2014/main" id="{73D7724B-2A78-4424-BA2F-F968E4411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2" y="1384"/>
                <a:ext cx="65" cy="66"/>
              </a:xfrm>
              <a:custGeom>
                <a:avLst/>
                <a:gdLst>
                  <a:gd name="T0" fmla="*/ 4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30 w 52"/>
                  <a:gd name="T11" fmla="*/ 49 h 52"/>
                  <a:gd name="T12" fmla="*/ 20 w 52"/>
                  <a:gd name="T13" fmla="*/ 49 h 52"/>
                  <a:gd name="T14" fmla="*/ 3 w 52"/>
                  <a:gd name="T15" fmla="*/ 29 h 52"/>
                  <a:gd name="T16" fmla="*/ 4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0"/>
                      <a:pt x="49" y="3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Freeform 181">
                <a:extLst>
                  <a:ext uri="{FF2B5EF4-FFF2-40B4-BE49-F238E27FC236}">
                    <a16:creationId xmlns:a16="http://schemas.microsoft.com/office/drawing/2014/main" id="{D776EE6F-BB21-492F-AAE4-98D0AF9B4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8" y="1344"/>
                <a:ext cx="67" cy="65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Freeform 182">
                <a:extLst>
                  <a:ext uri="{FF2B5EF4-FFF2-40B4-BE49-F238E27FC236}">
                    <a16:creationId xmlns:a16="http://schemas.microsoft.com/office/drawing/2014/main" id="{8D0FDBAC-C6E6-46C7-8F78-96B02BAD7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6" y="1303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Freeform 183">
                <a:extLst>
                  <a:ext uri="{FF2B5EF4-FFF2-40B4-BE49-F238E27FC236}">
                    <a16:creationId xmlns:a16="http://schemas.microsoft.com/office/drawing/2014/main" id="{8F2ED0F9-9668-4E58-ADD9-11C934D20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8" y="1728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2 w 52"/>
                  <a:gd name="T3" fmla="*/ 3 h 53"/>
                  <a:gd name="T4" fmla="*/ 32 w 52"/>
                  <a:gd name="T5" fmla="*/ 4 h 53"/>
                  <a:gd name="T6" fmla="*/ 49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1"/>
                      <a:pt x="3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Freeform 184">
                <a:extLst>
                  <a:ext uri="{FF2B5EF4-FFF2-40B4-BE49-F238E27FC236}">
                    <a16:creationId xmlns:a16="http://schemas.microsoft.com/office/drawing/2014/main" id="{57627FC4-4F6F-4634-87B8-289865342E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5" y="1689"/>
                <a:ext cx="66" cy="66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3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7" y="52"/>
                      <a:pt x="22" y="52"/>
                      <a:pt x="19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Freeform 185">
                <a:extLst>
                  <a:ext uri="{FF2B5EF4-FFF2-40B4-BE49-F238E27FC236}">
                    <a16:creationId xmlns:a16="http://schemas.microsoft.com/office/drawing/2014/main" id="{0B8852B8-CEF5-492B-A7AF-5CCA70FF2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" y="1648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3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Freeform 186">
                <a:extLst>
                  <a:ext uri="{FF2B5EF4-FFF2-40B4-BE49-F238E27FC236}">
                    <a16:creationId xmlns:a16="http://schemas.microsoft.com/office/drawing/2014/main" id="{46B008AE-B0C8-4732-8B33-BC9ADFB73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0" y="1608"/>
                <a:ext cx="65" cy="67"/>
              </a:xfrm>
              <a:custGeom>
                <a:avLst/>
                <a:gdLst>
                  <a:gd name="T0" fmla="*/ 3 w 52"/>
                  <a:gd name="T1" fmla="*/ 19 h 53"/>
                  <a:gd name="T2" fmla="*/ 22 w 52"/>
                  <a:gd name="T3" fmla="*/ 3 h 53"/>
                  <a:gd name="T4" fmla="*/ 32 w 52"/>
                  <a:gd name="T5" fmla="*/ 4 h 53"/>
                  <a:gd name="T6" fmla="*/ 49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1"/>
                      <a:pt x="3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Freeform 187">
                <a:extLst>
                  <a:ext uri="{FF2B5EF4-FFF2-40B4-BE49-F238E27FC236}">
                    <a16:creationId xmlns:a16="http://schemas.microsoft.com/office/drawing/2014/main" id="{994BC217-819C-447A-82CF-44F090BDB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1569"/>
                <a:ext cx="66" cy="65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3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Freeform 188">
                <a:extLst>
                  <a:ext uri="{FF2B5EF4-FFF2-40B4-BE49-F238E27FC236}">
                    <a16:creationId xmlns:a16="http://schemas.microsoft.com/office/drawing/2014/main" id="{4C48667E-CAD9-439F-9DE8-92D374A5A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3" y="1528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3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Freeform 189">
                <a:extLst>
                  <a:ext uri="{FF2B5EF4-FFF2-40B4-BE49-F238E27FC236}">
                    <a16:creationId xmlns:a16="http://schemas.microsoft.com/office/drawing/2014/main" id="{0409CDE0-A838-437C-AA64-5AD1AE9A7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1" y="1488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2 w 52"/>
                  <a:gd name="T3" fmla="*/ 3 h 53"/>
                  <a:gd name="T4" fmla="*/ 32 w 52"/>
                  <a:gd name="T5" fmla="*/ 4 h 53"/>
                  <a:gd name="T6" fmla="*/ 49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1"/>
                      <a:pt x="3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Freeform 190">
                <a:extLst>
                  <a:ext uri="{FF2B5EF4-FFF2-40B4-BE49-F238E27FC236}">
                    <a16:creationId xmlns:a16="http://schemas.microsoft.com/office/drawing/2014/main" id="{9C3AD3BC-47A7-48D2-96CE-0C7D680E5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8" y="1449"/>
                <a:ext cx="66" cy="65"/>
              </a:xfrm>
              <a:custGeom>
                <a:avLst/>
                <a:gdLst>
                  <a:gd name="T0" fmla="*/ 3 w 52"/>
                  <a:gd name="T1" fmla="*/ 19 h 52"/>
                  <a:gd name="T2" fmla="*/ 23 w 52"/>
                  <a:gd name="T3" fmla="*/ 2 h 52"/>
                  <a:gd name="T4" fmla="*/ 33 w 52"/>
                  <a:gd name="T5" fmla="*/ 3 h 52"/>
                  <a:gd name="T6" fmla="*/ 50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3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1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Freeform 191">
                <a:extLst>
                  <a:ext uri="{FF2B5EF4-FFF2-40B4-BE49-F238E27FC236}">
                    <a16:creationId xmlns:a16="http://schemas.microsoft.com/office/drawing/2014/main" id="{36D0CDD4-BE63-4F81-9220-3B143C729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5" y="1408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3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2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Freeform 192">
                <a:extLst>
                  <a:ext uri="{FF2B5EF4-FFF2-40B4-BE49-F238E27FC236}">
                    <a16:creationId xmlns:a16="http://schemas.microsoft.com/office/drawing/2014/main" id="{F9FF04A0-C792-4DAF-BA77-C7C521BCD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" y="1368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2 w 52"/>
                  <a:gd name="T3" fmla="*/ 3 h 53"/>
                  <a:gd name="T4" fmla="*/ 32 w 52"/>
                  <a:gd name="T5" fmla="*/ 4 h 53"/>
                  <a:gd name="T6" fmla="*/ 49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2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1"/>
                      <a:pt x="3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3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Freeform 193">
                <a:extLst>
                  <a:ext uri="{FF2B5EF4-FFF2-40B4-BE49-F238E27FC236}">
                    <a16:creationId xmlns:a16="http://schemas.microsoft.com/office/drawing/2014/main" id="{D9D9DBC8-EC9D-47F2-AD30-15BFBF878F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0" y="1311"/>
                <a:ext cx="86" cy="83"/>
              </a:xfrm>
              <a:custGeom>
                <a:avLst/>
                <a:gdLst>
                  <a:gd name="T0" fmla="*/ 3 w 68"/>
                  <a:gd name="T1" fmla="*/ 33 h 66"/>
                  <a:gd name="T2" fmla="*/ 39 w 68"/>
                  <a:gd name="T3" fmla="*/ 3 h 66"/>
                  <a:gd name="T4" fmla="*/ 49 w 68"/>
                  <a:gd name="T5" fmla="*/ 4 h 66"/>
                  <a:gd name="T6" fmla="*/ 66 w 68"/>
                  <a:gd name="T7" fmla="*/ 23 h 66"/>
                  <a:gd name="T8" fmla="*/ 65 w 68"/>
                  <a:gd name="T9" fmla="*/ 34 h 66"/>
                  <a:gd name="T10" fmla="*/ 30 w 68"/>
                  <a:gd name="T11" fmla="*/ 63 h 66"/>
                  <a:gd name="T12" fmla="*/ 19 w 68"/>
                  <a:gd name="T13" fmla="*/ 63 h 66"/>
                  <a:gd name="T14" fmla="*/ 3 w 68"/>
                  <a:gd name="T15" fmla="*/ 43 h 66"/>
                  <a:gd name="T16" fmla="*/ 3 w 68"/>
                  <a:gd name="T17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66">
                    <a:moveTo>
                      <a:pt x="3" y="33"/>
                    </a:moveTo>
                    <a:cubicBezTo>
                      <a:pt x="39" y="3"/>
                      <a:pt x="39" y="3"/>
                      <a:pt x="39" y="3"/>
                    </a:cubicBezTo>
                    <a:cubicBezTo>
                      <a:pt x="42" y="0"/>
                      <a:pt x="46" y="1"/>
                      <a:pt x="49" y="4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8" y="27"/>
                      <a:pt x="68" y="31"/>
                      <a:pt x="65" y="34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27" y="66"/>
                      <a:pt x="22" y="66"/>
                      <a:pt x="19" y="6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0" y="40"/>
                      <a:pt x="0" y="35"/>
                      <a:pt x="3" y="3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Freeform 194">
                <a:extLst>
                  <a:ext uri="{FF2B5EF4-FFF2-40B4-BE49-F238E27FC236}">
                    <a16:creationId xmlns:a16="http://schemas.microsoft.com/office/drawing/2014/main" id="{DA6208A8-87D4-4F41-A077-DE558FDF3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1815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Freeform 195">
                <a:extLst>
                  <a:ext uri="{FF2B5EF4-FFF2-40B4-BE49-F238E27FC236}">
                    <a16:creationId xmlns:a16="http://schemas.microsoft.com/office/drawing/2014/main" id="{40C2AA5A-16A1-4F92-8DC0-0BF55E8C5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1775"/>
                <a:ext cx="66" cy="65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3 h 52"/>
                  <a:gd name="T4" fmla="*/ 32 w 52"/>
                  <a:gd name="T5" fmla="*/ 3 h 52"/>
                  <a:gd name="T6" fmla="*/ 49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Freeform 196">
                <a:extLst>
                  <a:ext uri="{FF2B5EF4-FFF2-40B4-BE49-F238E27FC236}">
                    <a16:creationId xmlns:a16="http://schemas.microsoft.com/office/drawing/2014/main" id="{A1CC70F1-32F2-479B-A939-CE467C5F42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3" y="1734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30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Freeform 197">
                <a:extLst>
                  <a:ext uri="{FF2B5EF4-FFF2-40B4-BE49-F238E27FC236}">
                    <a16:creationId xmlns:a16="http://schemas.microsoft.com/office/drawing/2014/main" id="{8F13E657-BFA6-46F3-9AFB-EC65F646B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1695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Freeform 198">
                <a:extLst>
                  <a:ext uri="{FF2B5EF4-FFF2-40B4-BE49-F238E27FC236}">
                    <a16:creationId xmlns:a16="http://schemas.microsoft.com/office/drawing/2014/main" id="{F73B737E-7A5A-4F47-AA88-5EAD9ABCA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8" y="1655"/>
                <a:ext cx="65" cy="65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3 h 52"/>
                  <a:gd name="T4" fmla="*/ 32 w 52"/>
                  <a:gd name="T5" fmla="*/ 3 h 52"/>
                  <a:gd name="T6" fmla="*/ 49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Freeform 199">
                <a:extLst>
                  <a:ext uri="{FF2B5EF4-FFF2-40B4-BE49-F238E27FC236}">
                    <a16:creationId xmlns:a16="http://schemas.microsoft.com/office/drawing/2014/main" id="{0904A6AA-0138-4397-9E76-A547E7CF7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4" y="1614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20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7" y="53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Freeform 200">
                <a:extLst>
                  <a:ext uri="{FF2B5EF4-FFF2-40B4-BE49-F238E27FC236}">
                    <a16:creationId xmlns:a16="http://schemas.microsoft.com/office/drawing/2014/main" id="{DB942E84-968C-4680-AFBA-B8BC3B14C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1" y="1575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1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Freeform 201">
                <a:extLst>
                  <a:ext uri="{FF2B5EF4-FFF2-40B4-BE49-F238E27FC236}">
                    <a16:creationId xmlns:a16="http://schemas.microsoft.com/office/drawing/2014/main" id="{56DBA3AC-CFD6-4C58-AECC-C5789C147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" y="1535"/>
                <a:ext cx="66" cy="65"/>
              </a:xfrm>
              <a:custGeom>
                <a:avLst/>
                <a:gdLst>
                  <a:gd name="T0" fmla="*/ 3 w 52"/>
                  <a:gd name="T1" fmla="*/ 19 h 52"/>
                  <a:gd name="T2" fmla="*/ 22 w 52"/>
                  <a:gd name="T3" fmla="*/ 3 h 52"/>
                  <a:gd name="T4" fmla="*/ 32 w 52"/>
                  <a:gd name="T5" fmla="*/ 3 h 52"/>
                  <a:gd name="T6" fmla="*/ 49 w 52"/>
                  <a:gd name="T7" fmla="*/ 23 h 52"/>
                  <a:gd name="T8" fmla="*/ 49 w 52"/>
                  <a:gd name="T9" fmla="*/ 33 h 52"/>
                  <a:gd name="T10" fmla="*/ 29 w 52"/>
                  <a:gd name="T11" fmla="*/ 50 h 52"/>
                  <a:gd name="T12" fmla="*/ 19 w 52"/>
                  <a:gd name="T13" fmla="*/ 49 h 52"/>
                  <a:gd name="T14" fmla="*/ 2 w 52"/>
                  <a:gd name="T15" fmla="*/ 29 h 52"/>
                  <a:gd name="T16" fmla="*/ 3 w 52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3" y="19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0"/>
                      <a:pt x="30" y="0"/>
                      <a:pt x="32" y="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2" y="31"/>
                      <a:pt x="49" y="33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6" y="52"/>
                      <a:pt x="22" y="52"/>
                      <a:pt x="19" y="4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Freeform 202">
                <a:extLst>
                  <a:ext uri="{FF2B5EF4-FFF2-40B4-BE49-F238E27FC236}">
                    <a16:creationId xmlns:a16="http://schemas.microsoft.com/office/drawing/2014/main" id="{D355AE39-4280-4E47-ACD3-585F1F633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6" y="1494"/>
                <a:ext cx="66" cy="67"/>
              </a:xfrm>
              <a:custGeom>
                <a:avLst/>
                <a:gdLst>
                  <a:gd name="T0" fmla="*/ 3 w 52"/>
                  <a:gd name="T1" fmla="*/ 19 h 53"/>
                  <a:gd name="T2" fmla="*/ 23 w 52"/>
                  <a:gd name="T3" fmla="*/ 3 h 53"/>
                  <a:gd name="T4" fmla="*/ 33 w 52"/>
                  <a:gd name="T5" fmla="*/ 4 h 53"/>
                  <a:gd name="T6" fmla="*/ 50 w 52"/>
                  <a:gd name="T7" fmla="*/ 24 h 53"/>
                  <a:gd name="T8" fmla="*/ 49 w 52"/>
                  <a:gd name="T9" fmla="*/ 34 h 53"/>
                  <a:gd name="T10" fmla="*/ 29 w 52"/>
                  <a:gd name="T11" fmla="*/ 50 h 53"/>
                  <a:gd name="T12" fmla="*/ 19 w 52"/>
                  <a:gd name="T13" fmla="*/ 49 h 53"/>
                  <a:gd name="T14" fmla="*/ 3 w 52"/>
                  <a:gd name="T15" fmla="*/ 29 h 53"/>
                  <a:gd name="T16" fmla="*/ 3 w 52"/>
                  <a:gd name="T17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3">
                    <a:moveTo>
                      <a:pt x="3" y="19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0"/>
                      <a:pt x="30" y="1"/>
                      <a:pt x="33" y="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7"/>
                      <a:pt x="52" y="31"/>
                      <a:pt x="49" y="34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7" y="53"/>
                      <a:pt x="22" y="52"/>
                      <a:pt x="19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0" y="22"/>
                      <a:pt x="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Freeform 203">
                <a:extLst>
                  <a:ext uri="{FF2B5EF4-FFF2-40B4-BE49-F238E27FC236}">
                    <a16:creationId xmlns:a16="http://schemas.microsoft.com/office/drawing/2014/main" id="{E7CCCFAE-D053-4180-8F5B-2E2249711B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" y="1455"/>
                <a:ext cx="67" cy="66"/>
              </a:xfrm>
              <a:custGeom>
                <a:avLst/>
                <a:gdLst>
                  <a:gd name="T0" fmla="*/ 4 w 53"/>
                  <a:gd name="T1" fmla="*/ 19 h 52"/>
                  <a:gd name="T2" fmla="*/ 23 w 53"/>
                  <a:gd name="T3" fmla="*/ 2 h 52"/>
                  <a:gd name="T4" fmla="*/ 33 w 53"/>
                  <a:gd name="T5" fmla="*/ 3 h 52"/>
                  <a:gd name="T6" fmla="*/ 50 w 53"/>
                  <a:gd name="T7" fmla="*/ 23 h 52"/>
                  <a:gd name="T8" fmla="*/ 49 w 53"/>
                  <a:gd name="T9" fmla="*/ 33 h 52"/>
                  <a:gd name="T10" fmla="*/ 30 w 53"/>
                  <a:gd name="T11" fmla="*/ 50 h 52"/>
                  <a:gd name="T12" fmla="*/ 20 w 53"/>
                  <a:gd name="T13" fmla="*/ 49 h 52"/>
                  <a:gd name="T14" fmla="*/ 3 w 53"/>
                  <a:gd name="T15" fmla="*/ 29 h 52"/>
                  <a:gd name="T16" fmla="*/ 4 w 53"/>
                  <a:gd name="T17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2">
                    <a:moveTo>
                      <a:pt x="4" y="19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6" y="0"/>
                      <a:pt x="31" y="0"/>
                      <a:pt x="33" y="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26"/>
                      <a:pt x="52" y="30"/>
                      <a:pt x="49" y="33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7" y="52"/>
                      <a:pt x="22" y="52"/>
                      <a:pt x="20" y="4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26"/>
                      <a:pt x="1" y="21"/>
                      <a:pt x="4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Freeform 204">
                <a:extLst>
                  <a:ext uri="{FF2B5EF4-FFF2-40B4-BE49-F238E27FC236}">
                    <a16:creationId xmlns:a16="http://schemas.microsoft.com/office/drawing/2014/main" id="{C7A9B67E-6CC9-4B56-9F8C-93BBBD679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1" y="1398"/>
                <a:ext cx="86" cy="82"/>
              </a:xfrm>
              <a:custGeom>
                <a:avLst/>
                <a:gdLst>
                  <a:gd name="T0" fmla="*/ 3 w 68"/>
                  <a:gd name="T1" fmla="*/ 32 h 65"/>
                  <a:gd name="T2" fmla="*/ 38 w 68"/>
                  <a:gd name="T3" fmla="*/ 2 h 65"/>
                  <a:gd name="T4" fmla="*/ 48 w 68"/>
                  <a:gd name="T5" fmla="*/ 3 h 65"/>
                  <a:gd name="T6" fmla="*/ 65 w 68"/>
                  <a:gd name="T7" fmla="*/ 23 h 65"/>
                  <a:gd name="T8" fmla="*/ 64 w 68"/>
                  <a:gd name="T9" fmla="*/ 33 h 65"/>
                  <a:gd name="T10" fmla="*/ 29 w 68"/>
                  <a:gd name="T11" fmla="*/ 63 h 65"/>
                  <a:gd name="T12" fmla="*/ 19 w 68"/>
                  <a:gd name="T13" fmla="*/ 62 h 65"/>
                  <a:gd name="T14" fmla="*/ 2 w 68"/>
                  <a:gd name="T15" fmla="*/ 42 h 65"/>
                  <a:gd name="T16" fmla="*/ 3 w 68"/>
                  <a:gd name="T17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65">
                    <a:moveTo>
                      <a:pt x="3" y="32"/>
                    </a:moveTo>
                    <a:cubicBezTo>
                      <a:pt x="38" y="2"/>
                      <a:pt x="38" y="2"/>
                      <a:pt x="38" y="2"/>
                    </a:cubicBezTo>
                    <a:cubicBezTo>
                      <a:pt x="41" y="0"/>
                      <a:pt x="46" y="0"/>
                      <a:pt x="48" y="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8" y="26"/>
                      <a:pt x="67" y="30"/>
                      <a:pt x="64" y="3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6" y="65"/>
                      <a:pt x="22" y="65"/>
                      <a:pt x="19" y="6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39"/>
                      <a:pt x="0" y="35"/>
                      <a:pt x="3" y="3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406">
              <a:extLst>
                <a:ext uri="{FF2B5EF4-FFF2-40B4-BE49-F238E27FC236}">
                  <a16:creationId xmlns:a16="http://schemas.microsoft.com/office/drawing/2014/main" id="{15638300-6C60-4C1C-87A3-9FA43C6231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" y="81"/>
              <a:ext cx="3758" cy="3606"/>
              <a:chOff x="42" y="81"/>
              <a:chExt cx="3758" cy="3606"/>
            </a:xfrm>
          </p:grpSpPr>
          <p:sp>
            <p:nvSpPr>
              <p:cNvPr id="38" name="Freeform 206">
                <a:extLst>
                  <a:ext uri="{FF2B5EF4-FFF2-40B4-BE49-F238E27FC236}">
                    <a16:creationId xmlns:a16="http://schemas.microsoft.com/office/drawing/2014/main" id="{7480158B-3349-4672-B8FC-80E494B21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0" y="1356"/>
                <a:ext cx="65" cy="66"/>
              </a:xfrm>
              <a:custGeom>
                <a:avLst/>
                <a:gdLst>
                  <a:gd name="T0" fmla="*/ 3 w 51"/>
                  <a:gd name="T1" fmla="*/ 18 h 52"/>
                  <a:gd name="T2" fmla="*/ 22 w 51"/>
                  <a:gd name="T3" fmla="*/ 3 h 52"/>
                  <a:gd name="T4" fmla="*/ 31 w 51"/>
                  <a:gd name="T5" fmla="*/ 3 h 52"/>
                  <a:gd name="T6" fmla="*/ 48 w 51"/>
                  <a:gd name="T7" fmla="*/ 24 h 52"/>
                  <a:gd name="T8" fmla="*/ 48 w 51"/>
                  <a:gd name="T9" fmla="*/ 33 h 52"/>
                  <a:gd name="T10" fmla="*/ 29 w 51"/>
                  <a:gd name="T11" fmla="*/ 49 h 52"/>
                  <a:gd name="T12" fmla="*/ 20 w 51"/>
                  <a:gd name="T13" fmla="*/ 48 h 52"/>
                  <a:gd name="T14" fmla="*/ 2 w 51"/>
                  <a:gd name="T15" fmla="*/ 28 h 52"/>
                  <a:gd name="T16" fmla="*/ 3 w 51"/>
                  <a:gd name="T17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2">
                    <a:moveTo>
                      <a:pt x="3" y="18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4" y="0"/>
                      <a:pt x="29" y="1"/>
                      <a:pt x="31" y="3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51" y="27"/>
                      <a:pt x="51" y="31"/>
                      <a:pt x="48" y="33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52"/>
                      <a:pt x="22" y="51"/>
                      <a:pt x="20" y="4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25"/>
                      <a:pt x="0" y="21"/>
                      <a:pt x="3" y="1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207">
                <a:extLst>
                  <a:ext uri="{FF2B5EF4-FFF2-40B4-BE49-F238E27FC236}">
                    <a16:creationId xmlns:a16="http://schemas.microsoft.com/office/drawing/2014/main" id="{15EFDEDA-9551-4711-A3BE-9E80F0AA7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2" y="1552"/>
                <a:ext cx="365" cy="347"/>
              </a:xfrm>
              <a:custGeom>
                <a:avLst/>
                <a:gdLst>
                  <a:gd name="T0" fmla="*/ 3 w 289"/>
                  <a:gd name="T1" fmla="*/ 168 h 274"/>
                  <a:gd name="T2" fmla="*/ 197 w 289"/>
                  <a:gd name="T3" fmla="*/ 3 h 274"/>
                  <a:gd name="T4" fmla="*/ 207 w 289"/>
                  <a:gd name="T5" fmla="*/ 4 h 274"/>
                  <a:gd name="T6" fmla="*/ 286 w 289"/>
                  <a:gd name="T7" fmla="*/ 97 h 274"/>
                  <a:gd name="T8" fmla="*/ 286 w 289"/>
                  <a:gd name="T9" fmla="*/ 107 h 274"/>
                  <a:gd name="T10" fmla="*/ 92 w 289"/>
                  <a:gd name="T11" fmla="*/ 272 h 274"/>
                  <a:gd name="T12" fmla="*/ 82 w 289"/>
                  <a:gd name="T13" fmla="*/ 271 h 274"/>
                  <a:gd name="T14" fmla="*/ 3 w 289"/>
                  <a:gd name="T15" fmla="*/ 177 h 274"/>
                  <a:gd name="T16" fmla="*/ 3 w 289"/>
                  <a:gd name="T17" fmla="*/ 16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9" h="274">
                    <a:moveTo>
                      <a:pt x="3" y="168"/>
                    </a:moveTo>
                    <a:cubicBezTo>
                      <a:pt x="197" y="3"/>
                      <a:pt x="197" y="3"/>
                      <a:pt x="197" y="3"/>
                    </a:cubicBezTo>
                    <a:cubicBezTo>
                      <a:pt x="200" y="0"/>
                      <a:pt x="205" y="1"/>
                      <a:pt x="207" y="4"/>
                    </a:cubicBezTo>
                    <a:cubicBezTo>
                      <a:pt x="286" y="97"/>
                      <a:pt x="286" y="97"/>
                      <a:pt x="286" y="97"/>
                    </a:cubicBezTo>
                    <a:cubicBezTo>
                      <a:pt x="289" y="100"/>
                      <a:pt x="289" y="104"/>
                      <a:pt x="286" y="107"/>
                    </a:cubicBezTo>
                    <a:cubicBezTo>
                      <a:pt x="92" y="272"/>
                      <a:pt x="92" y="272"/>
                      <a:pt x="92" y="272"/>
                    </a:cubicBezTo>
                    <a:cubicBezTo>
                      <a:pt x="89" y="274"/>
                      <a:pt x="84" y="274"/>
                      <a:pt x="82" y="271"/>
                    </a:cubicBezTo>
                    <a:cubicBezTo>
                      <a:pt x="3" y="177"/>
                      <a:pt x="3" y="177"/>
                      <a:pt x="3" y="177"/>
                    </a:cubicBezTo>
                    <a:cubicBezTo>
                      <a:pt x="0" y="175"/>
                      <a:pt x="0" y="170"/>
                      <a:pt x="3" y="16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208">
                <a:extLst>
                  <a:ext uri="{FF2B5EF4-FFF2-40B4-BE49-F238E27FC236}">
                    <a16:creationId xmlns:a16="http://schemas.microsoft.com/office/drawing/2014/main" id="{F754C447-5B24-4F58-A08A-C2F04957E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" y="1805"/>
                <a:ext cx="147" cy="132"/>
              </a:xfrm>
              <a:custGeom>
                <a:avLst/>
                <a:gdLst>
                  <a:gd name="T0" fmla="*/ 0 w 116"/>
                  <a:gd name="T1" fmla="*/ 82 h 104"/>
                  <a:gd name="T2" fmla="*/ 97 w 116"/>
                  <a:gd name="T3" fmla="*/ 0 h 104"/>
                  <a:gd name="T4" fmla="*/ 99 w 116"/>
                  <a:gd name="T5" fmla="*/ 0 h 104"/>
                  <a:gd name="T6" fmla="*/ 115 w 116"/>
                  <a:gd name="T7" fmla="*/ 20 h 104"/>
                  <a:gd name="T8" fmla="*/ 115 w 116"/>
                  <a:gd name="T9" fmla="*/ 22 h 104"/>
                  <a:gd name="T10" fmla="*/ 19 w 116"/>
                  <a:gd name="T11" fmla="*/ 104 h 104"/>
                  <a:gd name="T12" fmla="*/ 17 w 116"/>
                  <a:gd name="T13" fmla="*/ 104 h 104"/>
                  <a:gd name="T14" fmla="*/ 0 w 116"/>
                  <a:gd name="T15" fmla="*/ 84 h 104"/>
                  <a:gd name="T16" fmla="*/ 0 w 116"/>
                  <a:gd name="T17" fmla="*/ 8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104">
                    <a:moveTo>
                      <a:pt x="0" y="82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97" y="0"/>
                      <a:pt x="98" y="0"/>
                      <a:pt x="99" y="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6" y="20"/>
                      <a:pt x="116" y="21"/>
                      <a:pt x="115" y="22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8" y="104"/>
                      <a:pt x="17" y="104"/>
                      <a:pt x="17" y="10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3"/>
                      <a:pt x="0" y="8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209">
                <a:extLst>
                  <a:ext uri="{FF2B5EF4-FFF2-40B4-BE49-F238E27FC236}">
                    <a16:creationId xmlns:a16="http://schemas.microsoft.com/office/drawing/2014/main" id="{D58F7E0A-6F5C-4A0B-9AE5-DAE8C585E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3" y="1691"/>
                <a:ext cx="147" cy="132"/>
              </a:xfrm>
              <a:custGeom>
                <a:avLst/>
                <a:gdLst>
                  <a:gd name="T0" fmla="*/ 0 w 116"/>
                  <a:gd name="T1" fmla="*/ 82 h 104"/>
                  <a:gd name="T2" fmla="*/ 97 w 116"/>
                  <a:gd name="T3" fmla="*/ 0 h 104"/>
                  <a:gd name="T4" fmla="*/ 99 w 116"/>
                  <a:gd name="T5" fmla="*/ 1 h 104"/>
                  <a:gd name="T6" fmla="*/ 115 w 116"/>
                  <a:gd name="T7" fmla="*/ 20 h 104"/>
                  <a:gd name="T8" fmla="*/ 115 w 116"/>
                  <a:gd name="T9" fmla="*/ 22 h 104"/>
                  <a:gd name="T10" fmla="*/ 19 w 116"/>
                  <a:gd name="T11" fmla="*/ 104 h 104"/>
                  <a:gd name="T12" fmla="*/ 17 w 116"/>
                  <a:gd name="T13" fmla="*/ 104 h 104"/>
                  <a:gd name="T14" fmla="*/ 0 w 116"/>
                  <a:gd name="T15" fmla="*/ 84 h 104"/>
                  <a:gd name="T16" fmla="*/ 0 w 116"/>
                  <a:gd name="T17" fmla="*/ 8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104">
                    <a:moveTo>
                      <a:pt x="0" y="82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97" y="0"/>
                      <a:pt x="98" y="0"/>
                      <a:pt x="99" y="1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6" y="21"/>
                      <a:pt x="116" y="21"/>
                      <a:pt x="115" y="22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8" y="104"/>
                      <a:pt x="17" y="104"/>
                      <a:pt x="17" y="10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3"/>
                      <a:pt x="0" y="8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210">
                <a:extLst>
                  <a:ext uri="{FF2B5EF4-FFF2-40B4-BE49-F238E27FC236}">
                    <a16:creationId xmlns:a16="http://schemas.microsoft.com/office/drawing/2014/main" id="{164207D5-9D63-4F7F-9CF8-4D52C88DA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" y="911"/>
                <a:ext cx="878" cy="751"/>
              </a:xfrm>
              <a:custGeom>
                <a:avLst/>
                <a:gdLst>
                  <a:gd name="T0" fmla="*/ 656 w 695"/>
                  <a:gd name="T1" fmla="*/ 10 h 594"/>
                  <a:gd name="T2" fmla="*/ 13 w 695"/>
                  <a:gd name="T3" fmla="*/ 556 h 594"/>
                  <a:gd name="T4" fmla="*/ 10 w 695"/>
                  <a:gd name="T5" fmla="*/ 594 h 594"/>
                  <a:gd name="T6" fmla="*/ 695 w 695"/>
                  <a:gd name="T7" fmla="*/ 13 h 594"/>
                  <a:gd name="T8" fmla="*/ 656 w 695"/>
                  <a:gd name="T9" fmla="*/ 10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5" h="594">
                    <a:moveTo>
                      <a:pt x="656" y="10"/>
                    </a:moveTo>
                    <a:cubicBezTo>
                      <a:pt x="13" y="556"/>
                      <a:pt x="13" y="556"/>
                      <a:pt x="13" y="556"/>
                    </a:cubicBezTo>
                    <a:cubicBezTo>
                      <a:pt x="2" y="565"/>
                      <a:pt x="0" y="583"/>
                      <a:pt x="10" y="594"/>
                    </a:cubicBezTo>
                    <a:cubicBezTo>
                      <a:pt x="695" y="13"/>
                      <a:pt x="695" y="13"/>
                      <a:pt x="695" y="13"/>
                    </a:cubicBezTo>
                    <a:cubicBezTo>
                      <a:pt x="685" y="2"/>
                      <a:pt x="668" y="0"/>
                      <a:pt x="656" y="1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211">
                <a:extLst>
                  <a:ext uri="{FF2B5EF4-FFF2-40B4-BE49-F238E27FC236}">
                    <a16:creationId xmlns:a16="http://schemas.microsoft.com/office/drawing/2014/main" id="{6AD7D42B-916F-49F5-AF84-25D98FD0D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" y="1732"/>
                <a:ext cx="689" cy="697"/>
              </a:xfrm>
              <a:custGeom>
                <a:avLst/>
                <a:gdLst>
                  <a:gd name="T0" fmla="*/ 8 w 545"/>
                  <a:gd name="T1" fmla="*/ 355 h 552"/>
                  <a:gd name="T2" fmla="*/ 7 w 545"/>
                  <a:gd name="T3" fmla="*/ 330 h 552"/>
                  <a:gd name="T4" fmla="*/ 310 w 545"/>
                  <a:gd name="T5" fmla="*/ 7 h 552"/>
                  <a:gd name="T6" fmla="*/ 335 w 545"/>
                  <a:gd name="T7" fmla="*/ 7 h 552"/>
                  <a:gd name="T8" fmla="*/ 538 w 545"/>
                  <a:gd name="T9" fmla="*/ 197 h 552"/>
                  <a:gd name="T10" fmla="*/ 538 w 545"/>
                  <a:gd name="T11" fmla="*/ 222 h 552"/>
                  <a:gd name="T12" fmla="*/ 235 w 545"/>
                  <a:gd name="T13" fmla="*/ 545 h 552"/>
                  <a:gd name="T14" fmla="*/ 210 w 545"/>
                  <a:gd name="T15" fmla="*/ 545 h 552"/>
                  <a:gd name="T16" fmla="*/ 8 w 545"/>
                  <a:gd name="T17" fmla="*/ 355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5" h="552">
                    <a:moveTo>
                      <a:pt x="8" y="355"/>
                    </a:moveTo>
                    <a:cubicBezTo>
                      <a:pt x="1" y="348"/>
                      <a:pt x="0" y="337"/>
                      <a:pt x="7" y="330"/>
                    </a:cubicBezTo>
                    <a:cubicBezTo>
                      <a:pt x="310" y="7"/>
                      <a:pt x="310" y="7"/>
                      <a:pt x="310" y="7"/>
                    </a:cubicBezTo>
                    <a:cubicBezTo>
                      <a:pt x="317" y="0"/>
                      <a:pt x="328" y="0"/>
                      <a:pt x="335" y="7"/>
                    </a:cubicBezTo>
                    <a:cubicBezTo>
                      <a:pt x="538" y="197"/>
                      <a:pt x="538" y="197"/>
                      <a:pt x="538" y="197"/>
                    </a:cubicBezTo>
                    <a:cubicBezTo>
                      <a:pt x="545" y="204"/>
                      <a:pt x="545" y="215"/>
                      <a:pt x="538" y="222"/>
                    </a:cubicBezTo>
                    <a:cubicBezTo>
                      <a:pt x="235" y="545"/>
                      <a:pt x="235" y="545"/>
                      <a:pt x="235" y="545"/>
                    </a:cubicBezTo>
                    <a:cubicBezTo>
                      <a:pt x="229" y="552"/>
                      <a:pt x="217" y="552"/>
                      <a:pt x="210" y="545"/>
                    </a:cubicBezTo>
                    <a:lnTo>
                      <a:pt x="8" y="355"/>
                    </a:lnTo>
                    <a:close/>
                  </a:path>
                </a:pathLst>
              </a:custGeom>
              <a:solidFill>
                <a:srgbClr val="3745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212">
                <a:extLst>
                  <a:ext uri="{FF2B5EF4-FFF2-40B4-BE49-F238E27FC236}">
                    <a16:creationId xmlns:a16="http://schemas.microsoft.com/office/drawing/2014/main" id="{738ACC22-85C5-4451-B9DA-7FEF19A75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1794"/>
                <a:ext cx="530" cy="534"/>
              </a:xfrm>
              <a:custGeom>
                <a:avLst/>
                <a:gdLst>
                  <a:gd name="T0" fmla="*/ 302 w 530"/>
                  <a:gd name="T1" fmla="*/ 0 h 534"/>
                  <a:gd name="T2" fmla="*/ 0 w 530"/>
                  <a:gd name="T3" fmla="*/ 322 h 534"/>
                  <a:gd name="T4" fmla="*/ 227 w 530"/>
                  <a:gd name="T5" fmla="*/ 534 h 534"/>
                  <a:gd name="T6" fmla="*/ 530 w 530"/>
                  <a:gd name="T7" fmla="*/ 212 h 534"/>
                  <a:gd name="T8" fmla="*/ 302 w 530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0" h="534">
                    <a:moveTo>
                      <a:pt x="302" y="0"/>
                    </a:moveTo>
                    <a:lnTo>
                      <a:pt x="0" y="322"/>
                    </a:lnTo>
                    <a:lnTo>
                      <a:pt x="227" y="534"/>
                    </a:lnTo>
                    <a:lnTo>
                      <a:pt x="530" y="212"/>
                    </a:lnTo>
                    <a:lnTo>
                      <a:pt x="302" y="0"/>
                    </a:lnTo>
                    <a:close/>
                  </a:path>
                </a:pathLst>
              </a:custGeom>
              <a:solidFill>
                <a:srgbClr val="2D34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213">
                <a:extLst>
                  <a:ext uri="{FF2B5EF4-FFF2-40B4-BE49-F238E27FC236}">
                    <a16:creationId xmlns:a16="http://schemas.microsoft.com/office/drawing/2014/main" id="{167E3190-37AE-4CFB-AA65-38286F6BB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7" y="2231"/>
                <a:ext cx="70" cy="70"/>
              </a:xfrm>
              <a:custGeom>
                <a:avLst/>
                <a:gdLst>
                  <a:gd name="T0" fmla="*/ 44 w 55"/>
                  <a:gd name="T1" fmla="*/ 9 h 55"/>
                  <a:gd name="T2" fmla="*/ 9 w 55"/>
                  <a:gd name="T3" fmla="*/ 10 h 55"/>
                  <a:gd name="T4" fmla="*/ 10 w 55"/>
                  <a:gd name="T5" fmla="*/ 45 h 55"/>
                  <a:gd name="T6" fmla="*/ 46 w 55"/>
                  <a:gd name="T7" fmla="*/ 44 h 55"/>
                  <a:gd name="T8" fmla="*/ 44 w 55"/>
                  <a:gd name="T9" fmla="*/ 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5">
                    <a:moveTo>
                      <a:pt x="44" y="9"/>
                    </a:moveTo>
                    <a:cubicBezTo>
                      <a:pt x="34" y="0"/>
                      <a:pt x="19" y="0"/>
                      <a:pt x="9" y="10"/>
                    </a:cubicBezTo>
                    <a:cubicBezTo>
                      <a:pt x="0" y="20"/>
                      <a:pt x="0" y="36"/>
                      <a:pt x="10" y="45"/>
                    </a:cubicBezTo>
                    <a:cubicBezTo>
                      <a:pt x="20" y="55"/>
                      <a:pt x="36" y="54"/>
                      <a:pt x="46" y="44"/>
                    </a:cubicBezTo>
                    <a:cubicBezTo>
                      <a:pt x="55" y="34"/>
                      <a:pt x="55" y="18"/>
                      <a:pt x="44" y="9"/>
                    </a:cubicBezTo>
                    <a:close/>
                  </a:path>
                </a:pathLst>
              </a:custGeom>
              <a:solidFill>
                <a:srgbClr val="1C2B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214">
                <a:extLst>
                  <a:ext uri="{FF2B5EF4-FFF2-40B4-BE49-F238E27FC236}">
                    <a16:creationId xmlns:a16="http://schemas.microsoft.com/office/drawing/2014/main" id="{E546FED1-F0D3-4BF0-BB70-01CBB5072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2250"/>
                <a:ext cx="32" cy="30"/>
              </a:xfrm>
              <a:custGeom>
                <a:avLst/>
                <a:gdLst>
                  <a:gd name="T0" fmla="*/ 20 w 25"/>
                  <a:gd name="T1" fmla="*/ 4 h 24"/>
                  <a:gd name="T2" fmla="*/ 4 w 25"/>
                  <a:gd name="T3" fmla="*/ 5 h 24"/>
                  <a:gd name="T4" fmla="*/ 5 w 25"/>
                  <a:gd name="T5" fmla="*/ 20 h 24"/>
                  <a:gd name="T6" fmla="*/ 20 w 25"/>
                  <a:gd name="T7" fmla="*/ 20 h 24"/>
                  <a:gd name="T8" fmla="*/ 20 w 25"/>
                  <a:gd name="T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20" y="4"/>
                    </a:moveTo>
                    <a:cubicBezTo>
                      <a:pt x="16" y="0"/>
                      <a:pt x="9" y="0"/>
                      <a:pt x="4" y="5"/>
                    </a:cubicBezTo>
                    <a:cubicBezTo>
                      <a:pt x="0" y="9"/>
                      <a:pt x="0" y="16"/>
                      <a:pt x="5" y="20"/>
                    </a:cubicBezTo>
                    <a:cubicBezTo>
                      <a:pt x="9" y="24"/>
                      <a:pt x="16" y="24"/>
                      <a:pt x="20" y="20"/>
                    </a:cubicBezTo>
                    <a:cubicBezTo>
                      <a:pt x="25" y="15"/>
                      <a:pt x="24" y="8"/>
                      <a:pt x="20" y="4"/>
                    </a:cubicBezTo>
                    <a:close/>
                  </a:path>
                </a:pathLst>
              </a:custGeom>
              <a:solidFill>
                <a:srgbClr val="122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215">
                <a:extLst>
                  <a:ext uri="{FF2B5EF4-FFF2-40B4-BE49-F238E27FC236}">
                    <a16:creationId xmlns:a16="http://schemas.microsoft.com/office/drawing/2014/main" id="{E2C3EFA3-5146-436D-976A-81CEB5B65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6" y="2211"/>
                <a:ext cx="36" cy="38"/>
              </a:xfrm>
              <a:custGeom>
                <a:avLst/>
                <a:gdLst>
                  <a:gd name="T0" fmla="*/ 28 w 29"/>
                  <a:gd name="T1" fmla="*/ 8 h 30"/>
                  <a:gd name="T2" fmla="*/ 28 w 29"/>
                  <a:gd name="T3" fmla="*/ 12 h 30"/>
                  <a:gd name="T4" fmla="*/ 12 w 29"/>
                  <a:gd name="T5" fmla="*/ 28 h 30"/>
                  <a:gd name="T6" fmla="*/ 8 w 29"/>
                  <a:gd name="T7" fmla="*/ 29 h 30"/>
                  <a:gd name="T8" fmla="*/ 1 w 29"/>
                  <a:gd name="T9" fmla="*/ 21 h 30"/>
                  <a:gd name="T10" fmla="*/ 1 w 29"/>
                  <a:gd name="T11" fmla="*/ 18 h 30"/>
                  <a:gd name="T12" fmla="*/ 16 w 29"/>
                  <a:gd name="T13" fmla="*/ 1 h 30"/>
                  <a:gd name="T14" fmla="*/ 20 w 29"/>
                  <a:gd name="T15" fmla="*/ 1 h 30"/>
                  <a:gd name="T16" fmla="*/ 28 w 29"/>
                  <a:gd name="T1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30"/>
                      <a:pt x="10" y="30"/>
                      <a:pt x="8" y="2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9"/>
                      <a:pt x="1" y="1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216">
                <a:extLst>
                  <a:ext uri="{FF2B5EF4-FFF2-40B4-BE49-F238E27FC236}">
                    <a16:creationId xmlns:a16="http://schemas.microsoft.com/office/drawing/2014/main" id="{6A9C72B9-5A20-4DF4-AC4F-F7DEA8FE0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" y="2193"/>
                <a:ext cx="36" cy="38"/>
              </a:xfrm>
              <a:custGeom>
                <a:avLst/>
                <a:gdLst>
                  <a:gd name="T0" fmla="*/ 28 w 29"/>
                  <a:gd name="T1" fmla="*/ 8 h 30"/>
                  <a:gd name="T2" fmla="*/ 28 w 29"/>
                  <a:gd name="T3" fmla="*/ 12 h 30"/>
                  <a:gd name="T4" fmla="*/ 13 w 29"/>
                  <a:gd name="T5" fmla="*/ 29 h 30"/>
                  <a:gd name="T6" fmla="*/ 9 w 29"/>
                  <a:gd name="T7" fmla="*/ 29 h 30"/>
                  <a:gd name="T8" fmla="*/ 1 w 29"/>
                  <a:gd name="T9" fmla="*/ 22 h 30"/>
                  <a:gd name="T10" fmla="*/ 1 w 29"/>
                  <a:gd name="T11" fmla="*/ 18 h 30"/>
                  <a:gd name="T12" fmla="*/ 16 w 29"/>
                  <a:gd name="T13" fmla="*/ 1 h 30"/>
                  <a:gd name="T14" fmla="*/ 20 w 29"/>
                  <a:gd name="T15" fmla="*/ 1 h 30"/>
                  <a:gd name="T16" fmla="*/ 28 w 29"/>
                  <a:gd name="T1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0"/>
                      <a:pt x="10" y="30"/>
                      <a:pt x="9" y="29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217">
                <a:extLst>
                  <a:ext uri="{FF2B5EF4-FFF2-40B4-BE49-F238E27FC236}">
                    <a16:creationId xmlns:a16="http://schemas.microsoft.com/office/drawing/2014/main" id="{6F452386-0EDD-4812-A855-7778AD096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" y="2175"/>
                <a:ext cx="38" cy="38"/>
              </a:xfrm>
              <a:custGeom>
                <a:avLst/>
                <a:gdLst>
                  <a:gd name="T0" fmla="*/ 28 w 30"/>
                  <a:gd name="T1" fmla="*/ 9 h 30"/>
                  <a:gd name="T2" fmla="*/ 29 w 30"/>
                  <a:gd name="T3" fmla="*/ 12 h 30"/>
                  <a:gd name="T4" fmla="*/ 13 w 30"/>
                  <a:gd name="T5" fmla="*/ 29 h 30"/>
                  <a:gd name="T6" fmla="*/ 9 w 30"/>
                  <a:gd name="T7" fmla="*/ 29 h 30"/>
                  <a:gd name="T8" fmla="*/ 1 w 30"/>
                  <a:gd name="T9" fmla="*/ 22 h 30"/>
                  <a:gd name="T10" fmla="*/ 1 w 30"/>
                  <a:gd name="T11" fmla="*/ 18 h 30"/>
                  <a:gd name="T12" fmla="*/ 17 w 30"/>
                  <a:gd name="T13" fmla="*/ 2 h 30"/>
                  <a:gd name="T14" fmla="*/ 21 w 30"/>
                  <a:gd name="T15" fmla="*/ 1 h 30"/>
                  <a:gd name="T16" fmla="*/ 28 w 30"/>
                  <a:gd name="T17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28" y="9"/>
                    </a:moveTo>
                    <a:cubicBezTo>
                      <a:pt x="29" y="10"/>
                      <a:pt x="30" y="11"/>
                      <a:pt x="29" y="12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0"/>
                      <a:pt x="10" y="30"/>
                      <a:pt x="9" y="29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8" y="0"/>
                      <a:pt x="20" y="0"/>
                      <a:pt x="21" y="1"/>
                    </a:cubicBez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18">
                <a:extLst>
                  <a:ext uri="{FF2B5EF4-FFF2-40B4-BE49-F238E27FC236}">
                    <a16:creationId xmlns:a16="http://schemas.microsoft.com/office/drawing/2014/main" id="{AA948273-6160-48C6-A447-EC624673D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0" y="2159"/>
                <a:ext cx="37" cy="37"/>
              </a:xfrm>
              <a:custGeom>
                <a:avLst/>
                <a:gdLst>
                  <a:gd name="T0" fmla="*/ 28 w 29"/>
                  <a:gd name="T1" fmla="*/ 8 h 29"/>
                  <a:gd name="T2" fmla="*/ 28 w 29"/>
                  <a:gd name="T3" fmla="*/ 12 h 29"/>
                  <a:gd name="T4" fmla="*/ 12 w 29"/>
                  <a:gd name="T5" fmla="*/ 28 h 29"/>
                  <a:gd name="T6" fmla="*/ 9 w 29"/>
                  <a:gd name="T7" fmla="*/ 28 h 29"/>
                  <a:gd name="T8" fmla="*/ 1 w 29"/>
                  <a:gd name="T9" fmla="*/ 21 h 29"/>
                  <a:gd name="T10" fmla="*/ 1 w 29"/>
                  <a:gd name="T11" fmla="*/ 17 h 29"/>
                  <a:gd name="T12" fmla="*/ 16 w 29"/>
                  <a:gd name="T13" fmla="*/ 1 h 29"/>
                  <a:gd name="T14" fmla="*/ 20 w 29"/>
                  <a:gd name="T15" fmla="*/ 1 h 29"/>
                  <a:gd name="T16" fmla="*/ 28 w 29"/>
                  <a:gd name="T17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9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9"/>
                      <a:pt x="10" y="29"/>
                      <a:pt x="9" y="2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8"/>
                      <a:pt x="1" y="1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219">
                <a:extLst>
                  <a:ext uri="{FF2B5EF4-FFF2-40B4-BE49-F238E27FC236}">
                    <a16:creationId xmlns:a16="http://schemas.microsoft.com/office/drawing/2014/main" id="{174209A5-2A55-488F-9586-6C4F6143A4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8" y="2336"/>
                <a:ext cx="37" cy="38"/>
              </a:xfrm>
              <a:custGeom>
                <a:avLst/>
                <a:gdLst>
                  <a:gd name="T0" fmla="*/ 28 w 29"/>
                  <a:gd name="T1" fmla="*/ 8 h 30"/>
                  <a:gd name="T2" fmla="*/ 28 w 29"/>
                  <a:gd name="T3" fmla="*/ 12 h 30"/>
                  <a:gd name="T4" fmla="*/ 13 w 29"/>
                  <a:gd name="T5" fmla="*/ 29 h 30"/>
                  <a:gd name="T6" fmla="*/ 9 w 29"/>
                  <a:gd name="T7" fmla="*/ 29 h 30"/>
                  <a:gd name="T8" fmla="*/ 1 w 29"/>
                  <a:gd name="T9" fmla="*/ 21 h 30"/>
                  <a:gd name="T10" fmla="*/ 1 w 29"/>
                  <a:gd name="T11" fmla="*/ 18 h 30"/>
                  <a:gd name="T12" fmla="*/ 17 w 29"/>
                  <a:gd name="T13" fmla="*/ 1 h 30"/>
                  <a:gd name="T14" fmla="*/ 20 w 29"/>
                  <a:gd name="T15" fmla="*/ 1 h 30"/>
                  <a:gd name="T16" fmla="*/ 28 w 29"/>
                  <a:gd name="T1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0"/>
                      <a:pt x="10" y="30"/>
                      <a:pt x="9" y="2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9"/>
                      <a:pt x="1" y="1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20">
                <a:extLst>
                  <a:ext uri="{FF2B5EF4-FFF2-40B4-BE49-F238E27FC236}">
                    <a16:creationId xmlns:a16="http://schemas.microsoft.com/office/drawing/2014/main" id="{2A226AB8-7379-4C76-8273-CC6E5F21D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1" y="2318"/>
                <a:ext cx="36" cy="38"/>
              </a:xfrm>
              <a:custGeom>
                <a:avLst/>
                <a:gdLst>
                  <a:gd name="T0" fmla="*/ 28 w 29"/>
                  <a:gd name="T1" fmla="*/ 9 h 30"/>
                  <a:gd name="T2" fmla="*/ 28 w 29"/>
                  <a:gd name="T3" fmla="*/ 12 h 30"/>
                  <a:gd name="T4" fmla="*/ 12 w 29"/>
                  <a:gd name="T5" fmla="*/ 29 h 30"/>
                  <a:gd name="T6" fmla="*/ 8 w 29"/>
                  <a:gd name="T7" fmla="*/ 29 h 30"/>
                  <a:gd name="T8" fmla="*/ 1 w 29"/>
                  <a:gd name="T9" fmla="*/ 22 h 30"/>
                  <a:gd name="T10" fmla="*/ 1 w 29"/>
                  <a:gd name="T11" fmla="*/ 18 h 30"/>
                  <a:gd name="T12" fmla="*/ 16 w 29"/>
                  <a:gd name="T13" fmla="*/ 1 h 30"/>
                  <a:gd name="T14" fmla="*/ 20 w 29"/>
                  <a:gd name="T15" fmla="*/ 1 h 30"/>
                  <a:gd name="T16" fmla="*/ 28 w 29"/>
                  <a:gd name="T17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9"/>
                    </a:moveTo>
                    <a:cubicBezTo>
                      <a:pt x="29" y="10"/>
                      <a:pt x="29" y="11"/>
                      <a:pt x="28" y="12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30"/>
                      <a:pt x="9" y="30"/>
                      <a:pt x="8" y="29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21">
                <a:extLst>
                  <a:ext uri="{FF2B5EF4-FFF2-40B4-BE49-F238E27FC236}">
                    <a16:creationId xmlns:a16="http://schemas.microsoft.com/office/drawing/2014/main" id="{DAEB7787-8BDE-4106-80EC-54D243531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2" y="2302"/>
                <a:ext cx="36" cy="36"/>
              </a:xfrm>
              <a:custGeom>
                <a:avLst/>
                <a:gdLst>
                  <a:gd name="T0" fmla="*/ 28 w 29"/>
                  <a:gd name="T1" fmla="*/ 8 h 29"/>
                  <a:gd name="T2" fmla="*/ 28 w 29"/>
                  <a:gd name="T3" fmla="*/ 12 h 29"/>
                  <a:gd name="T4" fmla="*/ 13 w 29"/>
                  <a:gd name="T5" fmla="*/ 28 h 29"/>
                  <a:gd name="T6" fmla="*/ 9 w 29"/>
                  <a:gd name="T7" fmla="*/ 28 h 29"/>
                  <a:gd name="T8" fmla="*/ 1 w 29"/>
                  <a:gd name="T9" fmla="*/ 21 h 29"/>
                  <a:gd name="T10" fmla="*/ 1 w 29"/>
                  <a:gd name="T11" fmla="*/ 17 h 29"/>
                  <a:gd name="T12" fmla="*/ 16 w 29"/>
                  <a:gd name="T13" fmla="*/ 1 h 29"/>
                  <a:gd name="T14" fmla="*/ 20 w 29"/>
                  <a:gd name="T15" fmla="*/ 1 h 29"/>
                  <a:gd name="T16" fmla="*/ 28 w 29"/>
                  <a:gd name="T17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9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9"/>
                      <a:pt x="10" y="29"/>
                      <a:pt x="9" y="2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8"/>
                      <a:pt x="1" y="1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222">
                <a:extLst>
                  <a:ext uri="{FF2B5EF4-FFF2-40B4-BE49-F238E27FC236}">
                    <a16:creationId xmlns:a16="http://schemas.microsoft.com/office/drawing/2014/main" id="{DBE6B908-F39E-4665-9286-EA28D2639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" y="2284"/>
                <a:ext cx="37" cy="38"/>
              </a:xfrm>
              <a:custGeom>
                <a:avLst/>
                <a:gdLst>
                  <a:gd name="T0" fmla="*/ 28 w 29"/>
                  <a:gd name="T1" fmla="*/ 8 h 30"/>
                  <a:gd name="T2" fmla="*/ 28 w 29"/>
                  <a:gd name="T3" fmla="*/ 12 h 30"/>
                  <a:gd name="T4" fmla="*/ 13 w 29"/>
                  <a:gd name="T5" fmla="*/ 28 h 30"/>
                  <a:gd name="T6" fmla="*/ 9 w 29"/>
                  <a:gd name="T7" fmla="*/ 29 h 30"/>
                  <a:gd name="T8" fmla="*/ 1 w 29"/>
                  <a:gd name="T9" fmla="*/ 21 h 30"/>
                  <a:gd name="T10" fmla="*/ 1 w 29"/>
                  <a:gd name="T11" fmla="*/ 17 h 30"/>
                  <a:gd name="T12" fmla="*/ 17 w 29"/>
                  <a:gd name="T13" fmla="*/ 1 h 30"/>
                  <a:gd name="T14" fmla="*/ 21 w 29"/>
                  <a:gd name="T15" fmla="*/ 1 h 30"/>
                  <a:gd name="T16" fmla="*/ 28 w 29"/>
                  <a:gd name="T1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28" y="8"/>
                    </a:moveTo>
                    <a:cubicBezTo>
                      <a:pt x="29" y="9"/>
                      <a:pt x="29" y="11"/>
                      <a:pt x="28" y="12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30"/>
                      <a:pt x="10" y="30"/>
                      <a:pt x="9" y="2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9"/>
                      <a:pt x="1" y="17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19" y="0"/>
                      <a:pt x="21" y="1"/>
                    </a:cubicBez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1D2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223">
                <a:extLst>
                  <a:ext uri="{FF2B5EF4-FFF2-40B4-BE49-F238E27FC236}">
                    <a16:creationId xmlns:a16="http://schemas.microsoft.com/office/drawing/2014/main" id="{E07177B7-1B2F-4955-A93D-6D571CCF3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" y="2388"/>
                <a:ext cx="135" cy="278"/>
              </a:xfrm>
              <a:custGeom>
                <a:avLst/>
                <a:gdLst>
                  <a:gd name="T0" fmla="*/ 12 w 107"/>
                  <a:gd name="T1" fmla="*/ 7 h 220"/>
                  <a:gd name="T2" fmla="*/ 72 w 107"/>
                  <a:gd name="T3" fmla="*/ 43 h 220"/>
                  <a:gd name="T4" fmla="*/ 100 w 107"/>
                  <a:gd name="T5" fmla="*/ 157 h 220"/>
                  <a:gd name="T6" fmla="*/ 65 w 107"/>
                  <a:gd name="T7" fmla="*/ 217 h 220"/>
                  <a:gd name="T8" fmla="*/ 52 w 107"/>
                  <a:gd name="T9" fmla="*/ 220 h 220"/>
                  <a:gd name="T10" fmla="*/ 0 w 107"/>
                  <a:gd name="T11" fmla="*/ 10 h 220"/>
                  <a:gd name="T12" fmla="*/ 12 w 107"/>
                  <a:gd name="T13" fmla="*/ 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0">
                    <a:moveTo>
                      <a:pt x="12" y="7"/>
                    </a:moveTo>
                    <a:cubicBezTo>
                      <a:pt x="39" y="0"/>
                      <a:pt x="65" y="16"/>
                      <a:pt x="72" y="43"/>
                    </a:cubicBezTo>
                    <a:cubicBezTo>
                      <a:pt x="100" y="157"/>
                      <a:pt x="100" y="157"/>
                      <a:pt x="100" y="157"/>
                    </a:cubicBezTo>
                    <a:cubicBezTo>
                      <a:pt x="107" y="183"/>
                      <a:pt x="91" y="210"/>
                      <a:pt x="65" y="217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0" y="10"/>
                      <a:pt x="0" y="10"/>
                      <a:pt x="0" y="10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224">
                <a:extLst>
                  <a:ext uri="{FF2B5EF4-FFF2-40B4-BE49-F238E27FC236}">
                    <a16:creationId xmlns:a16="http://schemas.microsoft.com/office/drawing/2014/main" id="{465C3E9F-F418-4B7E-B0C5-656EC79DD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" y="2400"/>
                <a:ext cx="135" cy="277"/>
              </a:xfrm>
              <a:custGeom>
                <a:avLst/>
                <a:gdLst>
                  <a:gd name="T0" fmla="*/ 42 w 107"/>
                  <a:gd name="T1" fmla="*/ 3 h 219"/>
                  <a:gd name="T2" fmla="*/ 55 w 107"/>
                  <a:gd name="T3" fmla="*/ 0 h 219"/>
                  <a:gd name="T4" fmla="*/ 107 w 107"/>
                  <a:gd name="T5" fmla="*/ 210 h 219"/>
                  <a:gd name="T6" fmla="*/ 94 w 107"/>
                  <a:gd name="T7" fmla="*/ 213 h 219"/>
                  <a:gd name="T8" fmla="*/ 35 w 107"/>
                  <a:gd name="T9" fmla="*/ 177 h 219"/>
                  <a:gd name="T10" fmla="*/ 6 w 107"/>
                  <a:gd name="T11" fmla="*/ 63 h 219"/>
                  <a:gd name="T12" fmla="*/ 42 w 107"/>
                  <a:gd name="T13" fmla="*/ 3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19">
                    <a:moveTo>
                      <a:pt x="42" y="3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107" y="210"/>
                      <a:pt x="107" y="210"/>
                      <a:pt x="107" y="210"/>
                    </a:cubicBezTo>
                    <a:cubicBezTo>
                      <a:pt x="94" y="213"/>
                      <a:pt x="94" y="213"/>
                      <a:pt x="94" y="213"/>
                    </a:cubicBezTo>
                    <a:cubicBezTo>
                      <a:pt x="68" y="219"/>
                      <a:pt x="41" y="203"/>
                      <a:pt x="35" y="177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0" y="36"/>
                      <a:pt x="16" y="10"/>
                      <a:pt x="42" y="3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225">
                <a:extLst>
                  <a:ext uri="{FF2B5EF4-FFF2-40B4-BE49-F238E27FC236}">
                    <a16:creationId xmlns:a16="http://schemas.microsoft.com/office/drawing/2014/main" id="{024CB4C2-93B4-4D25-976D-F0E01408B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6" y="2442"/>
                <a:ext cx="32" cy="56"/>
              </a:xfrm>
              <a:custGeom>
                <a:avLst/>
                <a:gdLst>
                  <a:gd name="T0" fmla="*/ 20 w 25"/>
                  <a:gd name="T1" fmla="*/ 14 h 44"/>
                  <a:gd name="T2" fmla="*/ 23 w 25"/>
                  <a:gd name="T3" fmla="*/ 24 h 44"/>
                  <a:gd name="T4" fmla="*/ 11 w 25"/>
                  <a:gd name="T5" fmla="*/ 44 h 44"/>
                  <a:gd name="T6" fmla="*/ 0 w 25"/>
                  <a:gd name="T7" fmla="*/ 2 h 44"/>
                  <a:gd name="T8" fmla="*/ 20 w 25"/>
                  <a:gd name="T9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4">
                    <a:moveTo>
                      <a:pt x="20" y="1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33"/>
                      <a:pt x="20" y="42"/>
                      <a:pt x="11" y="4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9" y="0"/>
                      <a:pt x="18" y="5"/>
                      <a:pt x="20" y="14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226">
                <a:extLst>
                  <a:ext uri="{FF2B5EF4-FFF2-40B4-BE49-F238E27FC236}">
                    <a16:creationId xmlns:a16="http://schemas.microsoft.com/office/drawing/2014/main" id="{BC3BAAA4-724B-41FF-AFC6-4107B8CAE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8" y="2445"/>
                <a:ext cx="32" cy="55"/>
              </a:xfrm>
              <a:custGeom>
                <a:avLst/>
                <a:gdLst>
                  <a:gd name="T0" fmla="*/ 14 w 25"/>
                  <a:gd name="T1" fmla="*/ 0 h 44"/>
                  <a:gd name="T2" fmla="*/ 14 w 25"/>
                  <a:gd name="T3" fmla="*/ 0 h 44"/>
                  <a:gd name="T4" fmla="*/ 25 w 25"/>
                  <a:gd name="T5" fmla="*/ 42 h 44"/>
                  <a:gd name="T6" fmla="*/ 5 w 25"/>
                  <a:gd name="T7" fmla="*/ 30 h 44"/>
                  <a:gd name="T8" fmla="*/ 2 w 25"/>
                  <a:gd name="T9" fmla="*/ 20 h 44"/>
                  <a:gd name="T10" fmla="*/ 14 w 25"/>
                  <a:gd name="T1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44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16" y="44"/>
                      <a:pt x="7" y="39"/>
                      <a:pt x="5" y="3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1"/>
                      <a:pt x="6" y="2"/>
                      <a:pt x="14" y="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227">
                <a:extLst>
                  <a:ext uri="{FF2B5EF4-FFF2-40B4-BE49-F238E27FC236}">
                    <a16:creationId xmlns:a16="http://schemas.microsoft.com/office/drawing/2014/main" id="{352CF8D3-23A1-454D-901D-F9A3785D6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" y="2465"/>
                <a:ext cx="138" cy="110"/>
              </a:xfrm>
              <a:custGeom>
                <a:avLst/>
                <a:gdLst>
                  <a:gd name="T0" fmla="*/ 111 w 138"/>
                  <a:gd name="T1" fmla="*/ 110 h 110"/>
                  <a:gd name="T2" fmla="*/ 0 w 138"/>
                  <a:gd name="T3" fmla="*/ 43 h 110"/>
                  <a:gd name="T4" fmla="*/ 25 w 138"/>
                  <a:gd name="T5" fmla="*/ 0 h 110"/>
                  <a:gd name="T6" fmla="*/ 138 w 138"/>
                  <a:gd name="T7" fmla="*/ 67 h 110"/>
                  <a:gd name="T8" fmla="*/ 111 w 138"/>
                  <a:gd name="T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110">
                    <a:moveTo>
                      <a:pt x="111" y="110"/>
                    </a:moveTo>
                    <a:lnTo>
                      <a:pt x="0" y="43"/>
                    </a:lnTo>
                    <a:lnTo>
                      <a:pt x="25" y="0"/>
                    </a:lnTo>
                    <a:lnTo>
                      <a:pt x="138" y="67"/>
                    </a:lnTo>
                    <a:lnTo>
                      <a:pt x="111" y="110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228">
                <a:extLst>
                  <a:ext uri="{FF2B5EF4-FFF2-40B4-BE49-F238E27FC236}">
                    <a16:creationId xmlns:a16="http://schemas.microsoft.com/office/drawing/2014/main" id="{7757D10C-DAB1-4E26-967E-6CD9C8D197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" y="2502"/>
                <a:ext cx="572" cy="1065"/>
              </a:xfrm>
              <a:custGeom>
                <a:avLst/>
                <a:gdLst>
                  <a:gd name="T0" fmla="*/ 449 w 452"/>
                  <a:gd name="T1" fmla="*/ 518 h 843"/>
                  <a:gd name="T2" fmla="*/ 221 w 452"/>
                  <a:gd name="T3" fmla="*/ 512 h 843"/>
                  <a:gd name="T4" fmla="*/ 267 w 452"/>
                  <a:gd name="T5" fmla="*/ 57 h 843"/>
                  <a:gd name="T6" fmla="*/ 166 w 452"/>
                  <a:gd name="T7" fmla="*/ 0 h 843"/>
                  <a:gd name="T8" fmla="*/ 10 w 452"/>
                  <a:gd name="T9" fmla="*/ 398 h 843"/>
                  <a:gd name="T10" fmla="*/ 90 w 452"/>
                  <a:gd name="T11" fmla="*/ 699 h 843"/>
                  <a:gd name="T12" fmla="*/ 368 w 452"/>
                  <a:gd name="T13" fmla="*/ 822 h 843"/>
                  <a:gd name="T14" fmla="*/ 449 w 452"/>
                  <a:gd name="T15" fmla="*/ 51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2" h="843">
                    <a:moveTo>
                      <a:pt x="449" y="518"/>
                    </a:moveTo>
                    <a:cubicBezTo>
                      <a:pt x="449" y="518"/>
                      <a:pt x="306" y="550"/>
                      <a:pt x="221" y="512"/>
                    </a:cubicBezTo>
                    <a:cubicBezTo>
                      <a:pt x="137" y="474"/>
                      <a:pt x="162" y="222"/>
                      <a:pt x="267" y="57"/>
                    </a:cubicBezTo>
                    <a:cubicBezTo>
                      <a:pt x="209" y="22"/>
                      <a:pt x="166" y="0"/>
                      <a:pt x="166" y="0"/>
                    </a:cubicBezTo>
                    <a:cubicBezTo>
                      <a:pt x="166" y="0"/>
                      <a:pt x="0" y="266"/>
                      <a:pt x="10" y="398"/>
                    </a:cubicBezTo>
                    <a:cubicBezTo>
                      <a:pt x="21" y="531"/>
                      <a:pt x="90" y="699"/>
                      <a:pt x="90" y="699"/>
                    </a:cubicBezTo>
                    <a:cubicBezTo>
                      <a:pt x="90" y="699"/>
                      <a:pt x="285" y="800"/>
                      <a:pt x="368" y="822"/>
                    </a:cubicBezTo>
                    <a:cubicBezTo>
                      <a:pt x="452" y="843"/>
                      <a:pt x="449" y="518"/>
                      <a:pt x="449" y="518"/>
                    </a:cubicBez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229">
                <a:extLst>
                  <a:ext uri="{FF2B5EF4-FFF2-40B4-BE49-F238E27FC236}">
                    <a16:creationId xmlns:a16="http://schemas.microsoft.com/office/drawing/2014/main" id="{FA53F315-C4F8-41D2-BA7E-6980A9727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" y="2502"/>
                <a:ext cx="533" cy="1046"/>
              </a:xfrm>
              <a:custGeom>
                <a:avLst/>
                <a:gdLst>
                  <a:gd name="T0" fmla="*/ 154 w 421"/>
                  <a:gd name="T1" fmla="*/ 652 h 828"/>
                  <a:gd name="T2" fmla="*/ 74 w 421"/>
                  <a:gd name="T3" fmla="*/ 351 h 828"/>
                  <a:gd name="T4" fmla="*/ 194 w 421"/>
                  <a:gd name="T5" fmla="*/ 15 h 828"/>
                  <a:gd name="T6" fmla="*/ 166 w 421"/>
                  <a:gd name="T7" fmla="*/ 0 h 828"/>
                  <a:gd name="T8" fmla="*/ 10 w 421"/>
                  <a:gd name="T9" fmla="*/ 398 h 828"/>
                  <a:gd name="T10" fmla="*/ 90 w 421"/>
                  <a:gd name="T11" fmla="*/ 699 h 828"/>
                  <a:gd name="T12" fmla="*/ 368 w 421"/>
                  <a:gd name="T13" fmla="*/ 822 h 828"/>
                  <a:gd name="T14" fmla="*/ 421 w 421"/>
                  <a:gd name="T15" fmla="*/ 771 h 828"/>
                  <a:gd name="T16" fmla="*/ 154 w 421"/>
                  <a:gd name="T17" fmla="*/ 652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1" h="828">
                    <a:moveTo>
                      <a:pt x="154" y="652"/>
                    </a:moveTo>
                    <a:cubicBezTo>
                      <a:pt x="154" y="652"/>
                      <a:pt x="85" y="484"/>
                      <a:pt x="74" y="351"/>
                    </a:cubicBezTo>
                    <a:cubicBezTo>
                      <a:pt x="67" y="259"/>
                      <a:pt x="146" y="101"/>
                      <a:pt x="194" y="15"/>
                    </a:cubicBezTo>
                    <a:cubicBezTo>
                      <a:pt x="176" y="6"/>
                      <a:pt x="166" y="0"/>
                      <a:pt x="166" y="0"/>
                    </a:cubicBezTo>
                    <a:cubicBezTo>
                      <a:pt x="166" y="0"/>
                      <a:pt x="0" y="266"/>
                      <a:pt x="10" y="398"/>
                    </a:cubicBezTo>
                    <a:cubicBezTo>
                      <a:pt x="21" y="531"/>
                      <a:pt x="90" y="699"/>
                      <a:pt x="90" y="699"/>
                    </a:cubicBezTo>
                    <a:cubicBezTo>
                      <a:pt x="90" y="699"/>
                      <a:pt x="285" y="800"/>
                      <a:pt x="368" y="822"/>
                    </a:cubicBezTo>
                    <a:cubicBezTo>
                      <a:pt x="392" y="828"/>
                      <a:pt x="409" y="806"/>
                      <a:pt x="421" y="771"/>
                    </a:cubicBezTo>
                    <a:cubicBezTo>
                      <a:pt x="332" y="745"/>
                      <a:pt x="154" y="652"/>
                      <a:pt x="154" y="652"/>
                    </a:cubicBezTo>
                    <a:close/>
                  </a:path>
                </a:pathLst>
              </a:custGeom>
              <a:solidFill>
                <a:srgbClr val="448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230">
                <a:extLst>
                  <a:ext uri="{FF2B5EF4-FFF2-40B4-BE49-F238E27FC236}">
                    <a16:creationId xmlns:a16="http://schemas.microsoft.com/office/drawing/2014/main" id="{B96B46E8-6B7D-4CED-A91B-F2E7D5E7C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4" y="2802"/>
                <a:ext cx="131" cy="55"/>
              </a:xfrm>
              <a:custGeom>
                <a:avLst/>
                <a:gdLst>
                  <a:gd name="T0" fmla="*/ 0 w 131"/>
                  <a:gd name="T1" fmla="*/ 51 h 55"/>
                  <a:gd name="T2" fmla="*/ 130 w 131"/>
                  <a:gd name="T3" fmla="*/ 55 h 55"/>
                  <a:gd name="T4" fmla="*/ 131 w 131"/>
                  <a:gd name="T5" fmla="*/ 4 h 55"/>
                  <a:gd name="T6" fmla="*/ 1 w 131"/>
                  <a:gd name="T7" fmla="*/ 0 h 55"/>
                  <a:gd name="T8" fmla="*/ 0 w 131"/>
                  <a:gd name="T9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55">
                    <a:moveTo>
                      <a:pt x="0" y="51"/>
                    </a:moveTo>
                    <a:lnTo>
                      <a:pt x="130" y="55"/>
                    </a:lnTo>
                    <a:lnTo>
                      <a:pt x="131" y="4"/>
                    </a:lnTo>
                    <a:lnTo>
                      <a:pt x="1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231">
                <a:extLst>
                  <a:ext uri="{FF2B5EF4-FFF2-40B4-BE49-F238E27FC236}">
                    <a16:creationId xmlns:a16="http://schemas.microsoft.com/office/drawing/2014/main" id="{EB3C31E5-9E99-4972-BBF4-48E5709D6B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" y="2843"/>
                <a:ext cx="882" cy="802"/>
              </a:xfrm>
              <a:custGeom>
                <a:avLst/>
                <a:gdLst>
                  <a:gd name="T0" fmla="*/ 179 w 698"/>
                  <a:gd name="T1" fmla="*/ 288 h 635"/>
                  <a:gd name="T2" fmla="*/ 373 w 698"/>
                  <a:gd name="T3" fmla="*/ 407 h 635"/>
                  <a:gd name="T4" fmla="*/ 582 w 698"/>
                  <a:gd name="T5" fmla="*/ 0 h 635"/>
                  <a:gd name="T6" fmla="*/ 698 w 698"/>
                  <a:gd name="T7" fmla="*/ 7 h 635"/>
                  <a:gd name="T8" fmla="*/ 612 w 698"/>
                  <a:gd name="T9" fmla="*/ 426 h 635"/>
                  <a:gd name="T10" fmla="*/ 382 w 698"/>
                  <a:gd name="T11" fmla="*/ 635 h 635"/>
                  <a:gd name="T12" fmla="*/ 82 w 698"/>
                  <a:gd name="T13" fmla="*/ 587 h 635"/>
                  <a:gd name="T14" fmla="*/ 179 w 698"/>
                  <a:gd name="T15" fmla="*/ 288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8" h="635">
                    <a:moveTo>
                      <a:pt x="179" y="288"/>
                    </a:moveTo>
                    <a:cubicBezTo>
                      <a:pt x="179" y="288"/>
                      <a:pt x="282" y="393"/>
                      <a:pt x="373" y="407"/>
                    </a:cubicBezTo>
                    <a:cubicBezTo>
                      <a:pt x="465" y="421"/>
                      <a:pt x="581" y="195"/>
                      <a:pt x="582" y="0"/>
                    </a:cubicBezTo>
                    <a:cubicBezTo>
                      <a:pt x="650" y="2"/>
                      <a:pt x="698" y="7"/>
                      <a:pt x="698" y="7"/>
                    </a:cubicBezTo>
                    <a:cubicBezTo>
                      <a:pt x="698" y="7"/>
                      <a:pt x="694" y="320"/>
                      <a:pt x="612" y="426"/>
                    </a:cubicBezTo>
                    <a:cubicBezTo>
                      <a:pt x="531" y="531"/>
                      <a:pt x="382" y="635"/>
                      <a:pt x="382" y="635"/>
                    </a:cubicBezTo>
                    <a:cubicBezTo>
                      <a:pt x="382" y="635"/>
                      <a:pt x="164" y="614"/>
                      <a:pt x="82" y="587"/>
                    </a:cubicBezTo>
                    <a:cubicBezTo>
                      <a:pt x="0" y="559"/>
                      <a:pt x="179" y="288"/>
                      <a:pt x="179" y="288"/>
                    </a:cubicBez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32">
                <a:extLst>
                  <a:ext uri="{FF2B5EF4-FFF2-40B4-BE49-F238E27FC236}">
                    <a16:creationId xmlns:a16="http://schemas.microsoft.com/office/drawing/2014/main" id="{DBE7A7E1-AC68-4EBA-9E41-12A34A15C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" y="2848"/>
                <a:ext cx="810" cy="797"/>
              </a:xfrm>
              <a:custGeom>
                <a:avLst/>
                <a:gdLst>
                  <a:gd name="T0" fmla="*/ 297 w 641"/>
                  <a:gd name="T1" fmla="*/ 557 h 631"/>
                  <a:gd name="T2" fmla="*/ 527 w 641"/>
                  <a:gd name="T3" fmla="*/ 348 h 631"/>
                  <a:gd name="T4" fmla="*/ 610 w 641"/>
                  <a:gd name="T5" fmla="*/ 0 h 631"/>
                  <a:gd name="T6" fmla="*/ 641 w 641"/>
                  <a:gd name="T7" fmla="*/ 3 h 631"/>
                  <a:gd name="T8" fmla="*/ 555 w 641"/>
                  <a:gd name="T9" fmla="*/ 422 h 631"/>
                  <a:gd name="T10" fmla="*/ 325 w 641"/>
                  <a:gd name="T11" fmla="*/ 631 h 631"/>
                  <a:gd name="T12" fmla="*/ 25 w 641"/>
                  <a:gd name="T13" fmla="*/ 583 h 631"/>
                  <a:gd name="T14" fmla="*/ 8 w 641"/>
                  <a:gd name="T15" fmla="*/ 512 h 631"/>
                  <a:gd name="T16" fmla="*/ 297 w 641"/>
                  <a:gd name="T17" fmla="*/ 557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1" h="631">
                    <a:moveTo>
                      <a:pt x="297" y="557"/>
                    </a:moveTo>
                    <a:cubicBezTo>
                      <a:pt x="297" y="557"/>
                      <a:pt x="446" y="453"/>
                      <a:pt x="527" y="348"/>
                    </a:cubicBezTo>
                    <a:cubicBezTo>
                      <a:pt x="584" y="274"/>
                      <a:pt x="603" y="99"/>
                      <a:pt x="610" y="0"/>
                    </a:cubicBezTo>
                    <a:cubicBezTo>
                      <a:pt x="630" y="2"/>
                      <a:pt x="641" y="3"/>
                      <a:pt x="641" y="3"/>
                    </a:cubicBezTo>
                    <a:cubicBezTo>
                      <a:pt x="641" y="3"/>
                      <a:pt x="637" y="316"/>
                      <a:pt x="555" y="422"/>
                    </a:cubicBezTo>
                    <a:cubicBezTo>
                      <a:pt x="474" y="527"/>
                      <a:pt x="325" y="631"/>
                      <a:pt x="325" y="631"/>
                    </a:cubicBezTo>
                    <a:cubicBezTo>
                      <a:pt x="325" y="631"/>
                      <a:pt x="107" y="610"/>
                      <a:pt x="25" y="583"/>
                    </a:cubicBezTo>
                    <a:cubicBezTo>
                      <a:pt x="2" y="575"/>
                      <a:pt x="0" y="547"/>
                      <a:pt x="8" y="512"/>
                    </a:cubicBezTo>
                    <a:cubicBezTo>
                      <a:pt x="97" y="538"/>
                      <a:pt x="297" y="557"/>
                      <a:pt x="297" y="557"/>
                    </a:cubicBezTo>
                    <a:close/>
                  </a:path>
                </a:pathLst>
              </a:custGeom>
              <a:solidFill>
                <a:srgbClr val="448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33">
                <a:extLst>
                  <a:ext uri="{FF2B5EF4-FFF2-40B4-BE49-F238E27FC236}">
                    <a16:creationId xmlns:a16="http://schemas.microsoft.com/office/drawing/2014/main" id="{3EDF9BA9-0328-44A4-A3FE-0FCF17BE5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8" y="2440"/>
                <a:ext cx="235" cy="365"/>
              </a:xfrm>
              <a:custGeom>
                <a:avLst/>
                <a:gdLst>
                  <a:gd name="T0" fmla="*/ 129 w 186"/>
                  <a:gd name="T1" fmla="*/ 289 h 289"/>
                  <a:gd name="T2" fmla="*/ 175 w 186"/>
                  <a:gd name="T3" fmla="*/ 156 h 289"/>
                  <a:gd name="T4" fmla="*/ 156 w 186"/>
                  <a:gd name="T5" fmla="*/ 85 h 289"/>
                  <a:gd name="T6" fmla="*/ 118 w 186"/>
                  <a:gd name="T7" fmla="*/ 17 h 289"/>
                  <a:gd name="T8" fmla="*/ 115 w 186"/>
                  <a:gd name="T9" fmla="*/ 22 h 289"/>
                  <a:gd name="T10" fmla="*/ 100 w 186"/>
                  <a:gd name="T11" fmla="*/ 3 h 289"/>
                  <a:gd name="T12" fmla="*/ 92 w 186"/>
                  <a:gd name="T13" fmla="*/ 24 h 289"/>
                  <a:gd name="T14" fmla="*/ 70 w 186"/>
                  <a:gd name="T15" fmla="*/ 2 h 289"/>
                  <a:gd name="T16" fmla="*/ 62 w 186"/>
                  <a:gd name="T17" fmla="*/ 34 h 289"/>
                  <a:gd name="T18" fmla="*/ 39 w 186"/>
                  <a:gd name="T19" fmla="*/ 14 h 289"/>
                  <a:gd name="T20" fmla="*/ 31 w 186"/>
                  <a:gd name="T21" fmla="*/ 49 h 289"/>
                  <a:gd name="T22" fmla="*/ 53 w 186"/>
                  <a:gd name="T23" fmla="*/ 143 h 289"/>
                  <a:gd name="T24" fmla="*/ 25 w 186"/>
                  <a:gd name="T25" fmla="*/ 71 h 289"/>
                  <a:gd name="T26" fmla="*/ 10 w 186"/>
                  <a:gd name="T27" fmla="*/ 99 h 289"/>
                  <a:gd name="T28" fmla="*/ 24 w 186"/>
                  <a:gd name="T29" fmla="*/ 201 h 289"/>
                  <a:gd name="T30" fmla="*/ 63 w 186"/>
                  <a:gd name="T31" fmla="*/ 287 h 289"/>
                  <a:gd name="T32" fmla="*/ 129 w 186"/>
                  <a:gd name="T33" fmla="*/ 28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6" h="289">
                    <a:moveTo>
                      <a:pt x="129" y="289"/>
                    </a:moveTo>
                    <a:cubicBezTo>
                      <a:pt x="129" y="289"/>
                      <a:pt x="165" y="194"/>
                      <a:pt x="175" y="156"/>
                    </a:cubicBezTo>
                    <a:cubicBezTo>
                      <a:pt x="186" y="118"/>
                      <a:pt x="171" y="117"/>
                      <a:pt x="156" y="85"/>
                    </a:cubicBezTo>
                    <a:cubicBezTo>
                      <a:pt x="142" y="53"/>
                      <a:pt x="133" y="21"/>
                      <a:pt x="118" y="17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5" y="22"/>
                      <a:pt x="112" y="5"/>
                      <a:pt x="100" y="3"/>
                    </a:cubicBezTo>
                    <a:cubicBezTo>
                      <a:pt x="88" y="0"/>
                      <a:pt x="91" y="15"/>
                      <a:pt x="92" y="24"/>
                    </a:cubicBezTo>
                    <a:cubicBezTo>
                      <a:pt x="88" y="5"/>
                      <a:pt x="80" y="0"/>
                      <a:pt x="70" y="2"/>
                    </a:cubicBezTo>
                    <a:cubicBezTo>
                      <a:pt x="61" y="4"/>
                      <a:pt x="60" y="19"/>
                      <a:pt x="62" y="34"/>
                    </a:cubicBezTo>
                    <a:cubicBezTo>
                      <a:pt x="58" y="18"/>
                      <a:pt x="47" y="13"/>
                      <a:pt x="39" y="14"/>
                    </a:cubicBezTo>
                    <a:cubicBezTo>
                      <a:pt x="31" y="14"/>
                      <a:pt x="21" y="26"/>
                      <a:pt x="31" y="49"/>
                    </a:cubicBezTo>
                    <a:cubicBezTo>
                      <a:pt x="41" y="73"/>
                      <a:pt x="53" y="143"/>
                      <a:pt x="53" y="143"/>
                    </a:cubicBezTo>
                    <a:cubicBezTo>
                      <a:pt x="53" y="143"/>
                      <a:pt x="26" y="76"/>
                      <a:pt x="25" y="71"/>
                    </a:cubicBezTo>
                    <a:cubicBezTo>
                      <a:pt x="24" y="66"/>
                      <a:pt x="0" y="67"/>
                      <a:pt x="10" y="99"/>
                    </a:cubicBezTo>
                    <a:cubicBezTo>
                      <a:pt x="20" y="130"/>
                      <a:pt x="19" y="169"/>
                      <a:pt x="24" y="201"/>
                    </a:cubicBezTo>
                    <a:cubicBezTo>
                      <a:pt x="30" y="232"/>
                      <a:pt x="45" y="278"/>
                      <a:pt x="63" y="287"/>
                    </a:cubicBezTo>
                    <a:cubicBezTo>
                      <a:pt x="116" y="289"/>
                      <a:pt x="129" y="289"/>
                      <a:pt x="129" y="289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234">
                <a:extLst>
                  <a:ext uri="{FF2B5EF4-FFF2-40B4-BE49-F238E27FC236}">
                    <a16:creationId xmlns:a16="http://schemas.microsoft.com/office/drawing/2014/main" id="{282AD949-71EF-4C1F-9BB1-5CBC3AFC8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" y="2188"/>
                <a:ext cx="294" cy="335"/>
              </a:xfrm>
              <a:custGeom>
                <a:avLst/>
                <a:gdLst>
                  <a:gd name="T0" fmla="*/ 0 w 233"/>
                  <a:gd name="T1" fmla="*/ 229 h 265"/>
                  <a:gd name="T2" fmla="*/ 33 w 233"/>
                  <a:gd name="T3" fmla="*/ 92 h 265"/>
                  <a:gd name="T4" fmla="*/ 88 w 233"/>
                  <a:gd name="T5" fmla="*/ 43 h 265"/>
                  <a:gd name="T6" fmla="*/ 157 w 233"/>
                  <a:gd name="T7" fmla="*/ 7 h 265"/>
                  <a:gd name="T8" fmla="*/ 156 w 233"/>
                  <a:gd name="T9" fmla="*/ 12 h 265"/>
                  <a:gd name="T10" fmla="*/ 180 w 233"/>
                  <a:gd name="T11" fmla="*/ 4 h 265"/>
                  <a:gd name="T12" fmla="*/ 175 w 233"/>
                  <a:gd name="T13" fmla="*/ 26 h 265"/>
                  <a:gd name="T14" fmla="*/ 205 w 233"/>
                  <a:gd name="T15" fmla="*/ 19 h 265"/>
                  <a:gd name="T16" fmla="*/ 195 w 233"/>
                  <a:gd name="T17" fmla="*/ 51 h 265"/>
                  <a:gd name="T18" fmla="*/ 225 w 233"/>
                  <a:gd name="T19" fmla="*/ 47 h 265"/>
                  <a:gd name="T20" fmla="*/ 212 w 233"/>
                  <a:gd name="T21" fmla="*/ 81 h 265"/>
                  <a:gd name="T22" fmla="*/ 143 w 233"/>
                  <a:gd name="T23" fmla="*/ 147 h 265"/>
                  <a:gd name="T24" fmla="*/ 206 w 233"/>
                  <a:gd name="T25" fmla="*/ 102 h 265"/>
                  <a:gd name="T26" fmla="*/ 203 w 233"/>
                  <a:gd name="T27" fmla="*/ 134 h 265"/>
                  <a:gd name="T28" fmla="*/ 136 w 233"/>
                  <a:gd name="T29" fmla="*/ 212 h 265"/>
                  <a:gd name="T30" fmla="*/ 57 w 233"/>
                  <a:gd name="T31" fmla="*/ 263 h 265"/>
                  <a:gd name="T32" fmla="*/ 0 w 233"/>
                  <a:gd name="T33" fmla="*/ 229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3" h="265">
                    <a:moveTo>
                      <a:pt x="0" y="229"/>
                    </a:moveTo>
                    <a:cubicBezTo>
                      <a:pt x="0" y="229"/>
                      <a:pt x="21" y="130"/>
                      <a:pt x="33" y="92"/>
                    </a:cubicBezTo>
                    <a:cubicBezTo>
                      <a:pt x="45" y="54"/>
                      <a:pt x="58" y="62"/>
                      <a:pt x="88" y="43"/>
                    </a:cubicBezTo>
                    <a:cubicBezTo>
                      <a:pt x="118" y="23"/>
                      <a:pt x="143" y="2"/>
                      <a:pt x="157" y="7"/>
                    </a:cubicBezTo>
                    <a:cubicBezTo>
                      <a:pt x="156" y="12"/>
                      <a:pt x="156" y="12"/>
                      <a:pt x="156" y="12"/>
                    </a:cubicBezTo>
                    <a:cubicBezTo>
                      <a:pt x="156" y="12"/>
                      <a:pt x="169" y="0"/>
                      <a:pt x="180" y="4"/>
                    </a:cubicBezTo>
                    <a:cubicBezTo>
                      <a:pt x="191" y="9"/>
                      <a:pt x="181" y="20"/>
                      <a:pt x="175" y="26"/>
                    </a:cubicBezTo>
                    <a:cubicBezTo>
                      <a:pt x="189" y="13"/>
                      <a:pt x="198" y="12"/>
                      <a:pt x="205" y="19"/>
                    </a:cubicBezTo>
                    <a:cubicBezTo>
                      <a:pt x="212" y="26"/>
                      <a:pt x="205" y="40"/>
                      <a:pt x="195" y="51"/>
                    </a:cubicBezTo>
                    <a:cubicBezTo>
                      <a:pt x="207" y="40"/>
                      <a:pt x="219" y="42"/>
                      <a:pt x="225" y="47"/>
                    </a:cubicBezTo>
                    <a:cubicBezTo>
                      <a:pt x="232" y="52"/>
                      <a:pt x="233" y="66"/>
                      <a:pt x="212" y="81"/>
                    </a:cubicBezTo>
                    <a:cubicBezTo>
                      <a:pt x="191" y="95"/>
                      <a:pt x="143" y="147"/>
                      <a:pt x="143" y="147"/>
                    </a:cubicBezTo>
                    <a:cubicBezTo>
                      <a:pt x="143" y="147"/>
                      <a:pt x="202" y="106"/>
                      <a:pt x="206" y="102"/>
                    </a:cubicBezTo>
                    <a:cubicBezTo>
                      <a:pt x="209" y="99"/>
                      <a:pt x="229" y="113"/>
                      <a:pt x="203" y="134"/>
                    </a:cubicBezTo>
                    <a:cubicBezTo>
                      <a:pt x="178" y="155"/>
                      <a:pt x="157" y="188"/>
                      <a:pt x="136" y="212"/>
                    </a:cubicBezTo>
                    <a:cubicBezTo>
                      <a:pt x="114" y="235"/>
                      <a:pt x="76" y="265"/>
                      <a:pt x="57" y="263"/>
                    </a:cubicBezTo>
                    <a:cubicBezTo>
                      <a:pt x="11" y="236"/>
                      <a:pt x="0" y="229"/>
                      <a:pt x="0" y="229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235">
                <a:extLst>
                  <a:ext uri="{FF2B5EF4-FFF2-40B4-BE49-F238E27FC236}">
                    <a16:creationId xmlns:a16="http://schemas.microsoft.com/office/drawing/2014/main" id="{5CA0A7F7-7824-4C8D-848A-B4AE1FD509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" y="2991"/>
                <a:ext cx="625" cy="340"/>
              </a:xfrm>
              <a:custGeom>
                <a:avLst/>
                <a:gdLst>
                  <a:gd name="T0" fmla="*/ 455 w 495"/>
                  <a:gd name="T1" fmla="*/ 91 h 269"/>
                  <a:gd name="T2" fmla="*/ 398 w 495"/>
                  <a:gd name="T3" fmla="*/ 45 h 269"/>
                  <a:gd name="T4" fmla="*/ 125 w 495"/>
                  <a:gd name="T5" fmla="*/ 4 h 269"/>
                  <a:gd name="T6" fmla="*/ 62 w 495"/>
                  <a:gd name="T7" fmla="*/ 33 h 269"/>
                  <a:gd name="T8" fmla="*/ 8 w 495"/>
                  <a:gd name="T9" fmla="*/ 155 h 269"/>
                  <a:gd name="T10" fmla="*/ 38 w 495"/>
                  <a:gd name="T11" fmla="*/ 205 h 269"/>
                  <a:gd name="T12" fmla="*/ 181 w 495"/>
                  <a:gd name="T13" fmla="*/ 248 h 269"/>
                  <a:gd name="T14" fmla="*/ 275 w 495"/>
                  <a:gd name="T15" fmla="*/ 263 h 269"/>
                  <a:gd name="T16" fmla="*/ 452 w 495"/>
                  <a:gd name="T17" fmla="*/ 268 h 269"/>
                  <a:gd name="T18" fmla="*/ 490 w 495"/>
                  <a:gd name="T19" fmla="*/ 231 h 269"/>
                  <a:gd name="T20" fmla="*/ 455 w 495"/>
                  <a:gd name="T21" fmla="*/ 91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5" h="269">
                    <a:moveTo>
                      <a:pt x="455" y="91"/>
                    </a:moveTo>
                    <a:cubicBezTo>
                      <a:pt x="449" y="70"/>
                      <a:pt x="424" y="49"/>
                      <a:pt x="398" y="45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99" y="0"/>
                      <a:pt x="71" y="13"/>
                      <a:pt x="62" y="33"/>
                    </a:cubicBezTo>
                    <a:cubicBezTo>
                      <a:pt x="8" y="155"/>
                      <a:pt x="8" y="155"/>
                      <a:pt x="8" y="155"/>
                    </a:cubicBezTo>
                    <a:cubicBezTo>
                      <a:pt x="0" y="175"/>
                      <a:pt x="13" y="197"/>
                      <a:pt x="38" y="205"/>
                    </a:cubicBezTo>
                    <a:cubicBezTo>
                      <a:pt x="181" y="248"/>
                      <a:pt x="181" y="248"/>
                      <a:pt x="181" y="248"/>
                    </a:cubicBezTo>
                    <a:cubicBezTo>
                      <a:pt x="206" y="255"/>
                      <a:pt x="248" y="262"/>
                      <a:pt x="275" y="263"/>
                    </a:cubicBezTo>
                    <a:cubicBezTo>
                      <a:pt x="452" y="268"/>
                      <a:pt x="452" y="268"/>
                      <a:pt x="452" y="268"/>
                    </a:cubicBezTo>
                    <a:cubicBezTo>
                      <a:pt x="478" y="269"/>
                      <a:pt x="495" y="252"/>
                      <a:pt x="490" y="231"/>
                    </a:cubicBezTo>
                    <a:lnTo>
                      <a:pt x="455" y="91"/>
                    </a:ln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236">
                <a:extLst>
                  <a:ext uri="{FF2B5EF4-FFF2-40B4-BE49-F238E27FC236}">
                    <a16:creationId xmlns:a16="http://schemas.microsoft.com/office/drawing/2014/main" id="{7E94EC57-7E74-421D-B2E4-F50394B95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" y="3078"/>
                <a:ext cx="567" cy="609"/>
              </a:xfrm>
              <a:custGeom>
                <a:avLst/>
                <a:gdLst>
                  <a:gd name="T0" fmla="*/ 430 w 449"/>
                  <a:gd name="T1" fmla="*/ 272 h 482"/>
                  <a:gd name="T2" fmla="*/ 259 w 449"/>
                  <a:gd name="T3" fmla="*/ 17 h 482"/>
                  <a:gd name="T4" fmla="*/ 19 w 449"/>
                  <a:gd name="T5" fmla="*/ 209 h 482"/>
                  <a:gd name="T6" fmla="*/ 190 w 449"/>
                  <a:gd name="T7" fmla="*/ 464 h 482"/>
                  <a:gd name="T8" fmla="*/ 430 w 449"/>
                  <a:gd name="T9" fmla="*/ 272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482">
                    <a:moveTo>
                      <a:pt x="430" y="272"/>
                    </a:moveTo>
                    <a:cubicBezTo>
                      <a:pt x="449" y="148"/>
                      <a:pt x="372" y="34"/>
                      <a:pt x="259" y="17"/>
                    </a:cubicBezTo>
                    <a:cubicBezTo>
                      <a:pt x="145" y="0"/>
                      <a:pt x="38" y="86"/>
                      <a:pt x="19" y="209"/>
                    </a:cubicBezTo>
                    <a:cubicBezTo>
                      <a:pt x="0" y="333"/>
                      <a:pt x="77" y="447"/>
                      <a:pt x="190" y="464"/>
                    </a:cubicBezTo>
                    <a:cubicBezTo>
                      <a:pt x="304" y="482"/>
                      <a:pt x="411" y="396"/>
                      <a:pt x="430" y="272"/>
                    </a:cubicBezTo>
                    <a:close/>
                  </a:path>
                </a:pathLst>
              </a:custGeom>
              <a:solidFill>
                <a:srgbClr val="4A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37">
                <a:extLst>
                  <a:ext uri="{FF2B5EF4-FFF2-40B4-BE49-F238E27FC236}">
                    <a16:creationId xmlns:a16="http://schemas.microsoft.com/office/drawing/2014/main" id="{08ABBF08-9F07-438E-A492-A73DB8BE1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" y="3078"/>
                <a:ext cx="437" cy="589"/>
              </a:xfrm>
              <a:custGeom>
                <a:avLst/>
                <a:gdLst>
                  <a:gd name="T0" fmla="*/ 122 w 346"/>
                  <a:gd name="T1" fmla="*/ 248 h 466"/>
                  <a:gd name="T2" fmla="*/ 346 w 346"/>
                  <a:gd name="T3" fmla="*/ 54 h 466"/>
                  <a:gd name="T4" fmla="*/ 259 w 346"/>
                  <a:gd name="T5" fmla="*/ 17 h 466"/>
                  <a:gd name="T6" fmla="*/ 19 w 346"/>
                  <a:gd name="T7" fmla="*/ 209 h 466"/>
                  <a:gd name="T8" fmla="*/ 190 w 346"/>
                  <a:gd name="T9" fmla="*/ 464 h 466"/>
                  <a:gd name="T10" fmla="*/ 206 w 346"/>
                  <a:gd name="T11" fmla="*/ 466 h 466"/>
                  <a:gd name="T12" fmla="*/ 122 w 346"/>
                  <a:gd name="T13" fmla="*/ 248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466">
                    <a:moveTo>
                      <a:pt x="122" y="248"/>
                    </a:moveTo>
                    <a:cubicBezTo>
                      <a:pt x="140" y="130"/>
                      <a:pt x="238" y="46"/>
                      <a:pt x="346" y="54"/>
                    </a:cubicBezTo>
                    <a:cubicBezTo>
                      <a:pt x="321" y="35"/>
                      <a:pt x="291" y="22"/>
                      <a:pt x="259" y="17"/>
                    </a:cubicBezTo>
                    <a:cubicBezTo>
                      <a:pt x="145" y="0"/>
                      <a:pt x="38" y="86"/>
                      <a:pt x="19" y="209"/>
                    </a:cubicBezTo>
                    <a:cubicBezTo>
                      <a:pt x="0" y="333"/>
                      <a:pt x="77" y="447"/>
                      <a:pt x="190" y="464"/>
                    </a:cubicBezTo>
                    <a:cubicBezTo>
                      <a:pt x="196" y="465"/>
                      <a:pt x="201" y="466"/>
                      <a:pt x="206" y="466"/>
                    </a:cubicBezTo>
                    <a:cubicBezTo>
                      <a:pt x="144" y="419"/>
                      <a:pt x="109" y="336"/>
                      <a:pt x="122" y="248"/>
                    </a:cubicBezTo>
                    <a:close/>
                  </a:path>
                </a:pathLst>
              </a:custGeom>
              <a:solidFill>
                <a:srgbClr val="33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238">
                <a:extLst>
                  <a:ext uri="{FF2B5EF4-FFF2-40B4-BE49-F238E27FC236}">
                    <a16:creationId xmlns:a16="http://schemas.microsoft.com/office/drawing/2014/main" id="{490ABE16-6110-49A4-976F-B4155F567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81"/>
                <a:ext cx="451" cy="451"/>
              </a:xfrm>
              <a:custGeom>
                <a:avLst/>
                <a:gdLst>
                  <a:gd name="T0" fmla="*/ 114 w 357"/>
                  <a:gd name="T1" fmla="*/ 322 h 357"/>
                  <a:gd name="T2" fmla="*/ 36 w 357"/>
                  <a:gd name="T3" fmla="*/ 114 h 357"/>
                  <a:gd name="T4" fmla="*/ 243 w 357"/>
                  <a:gd name="T5" fmla="*/ 36 h 357"/>
                  <a:gd name="T6" fmla="*/ 321 w 357"/>
                  <a:gd name="T7" fmla="*/ 243 h 357"/>
                  <a:gd name="T8" fmla="*/ 114 w 357"/>
                  <a:gd name="T9" fmla="*/ 32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7" h="357">
                    <a:moveTo>
                      <a:pt x="114" y="322"/>
                    </a:moveTo>
                    <a:cubicBezTo>
                      <a:pt x="35" y="286"/>
                      <a:pt x="0" y="193"/>
                      <a:pt x="36" y="114"/>
                    </a:cubicBezTo>
                    <a:cubicBezTo>
                      <a:pt x="71" y="35"/>
                      <a:pt x="164" y="0"/>
                      <a:pt x="243" y="36"/>
                    </a:cubicBezTo>
                    <a:cubicBezTo>
                      <a:pt x="322" y="72"/>
                      <a:pt x="357" y="164"/>
                      <a:pt x="321" y="243"/>
                    </a:cubicBezTo>
                    <a:cubicBezTo>
                      <a:pt x="286" y="322"/>
                      <a:pt x="193" y="357"/>
                      <a:pt x="114" y="32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239">
                <a:extLst>
                  <a:ext uri="{FF2B5EF4-FFF2-40B4-BE49-F238E27FC236}">
                    <a16:creationId xmlns:a16="http://schemas.microsoft.com/office/drawing/2014/main" id="{12B6003A-4F9B-4EE6-BB00-C09C992308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0" y="391"/>
                <a:ext cx="80" cy="84"/>
              </a:xfrm>
              <a:custGeom>
                <a:avLst/>
                <a:gdLst>
                  <a:gd name="T0" fmla="*/ 7 w 63"/>
                  <a:gd name="T1" fmla="*/ 63 h 67"/>
                  <a:gd name="T2" fmla="*/ 1 w 63"/>
                  <a:gd name="T3" fmla="*/ 52 h 67"/>
                  <a:gd name="T4" fmla="*/ 4 w 63"/>
                  <a:gd name="T5" fmla="*/ 39 h 67"/>
                  <a:gd name="T6" fmla="*/ 37 w 63"/>
                  <a:gd name="T7" fmla="*/ 0 h 67"/>
                  <a:gd name="T8" fmla="*/ 63 w 63"/>
                  <a:gd name="T9" fmla="*/ 22 h 67"/>
                  <a:gd name="T10" fmla="*/ 31 w 63"/>
                  <a:gd name="T11" fmla="*/ 61 h 67"/>
                  <a:gd name="T12" fmla="*/ 19 w 63"/>
                  <a:gd name="T13" fmla="*/ 67 h 67"/>
                  <a:gd name="T14" fmla="*/ 7 w 63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67">
                    <a:moveTo>
                      <a:pt x="7" y="63"/>
                    </a:moveTo>
                    <a:cubicBezTo>
                      <a:pt x="3" y="60"/>
                      <a:pt x="1" y="56"/>
                      <a:pt x="1" y="52"/>
                    </a:cubicBezTo>
                    <a:cubicBezTo>
                      <a:pt x="0" y="47"/>
                      <a:pt x="2" y="43"/>
                      <a:pt x="4" y="39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28" y="64"/>
                      <a:pt x="24" y="66"/>
                      <a:pt x="19" y="67"/>
                    </a:cubicBezTo>
                    <a:cubicBezTo>
                      <a:pt x="14" y="67"/>
                      <a:pt x="10" y="66"/>
                      <a:pt x="7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240">
                <a:extLst>
                  <a:ext uri="{FF2B5EF4-FFF2-40B4-BE49-F238E27FC236}">
                    <a16:creationId xmlns:a16="http://schemas.microsoft.com/office/drawing/2014/main" id="{902A8A2B-63D4-44C6-87FF-42246826F4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" y="391"/>
                <a:ext cx="48" cy="45"/>
              </a:xfrm>
              <a:custGeom>
                <a:avLst/>
                <a:gdLst>
                  <a:gd name="T0" fmla="*/ 38 w 38"/>
                  <a:gd name="T1" fmla="*/ 22 h 36"/>
                  <a:gd name="T2" fmla="*/ 12 w 38"/>
                  <a:gd name="T3" fmla="*/ 0 h 36"/>
                  <a:gd name="T4" fmla="*/ 0 w 38"/>
                  <a:gd name="T5" fmla="*/ 15 h 36"/>
                  <a:gd name="T6" fmla="*/ 26 w 38"/>
                  <a:gd name="T7" fmla="*/ 36 h 36"/>
                  <a:gd name="T8" fmla="*/ 38 w 38"/>
                  <a:gd name="T9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6">
                    <a:moveTo>
                      <a:pt x="38" y="22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23"/>
                      <a:pt x="16" y="30"/>
                      <a:pt x="26" y="36"/>
                    </a:cubicBezTo>
                    <a:lnTo>
                      <a:pt x="38" y="22"/>
                    </a:lnTo>
                    <a:close/>
                  </a:path>
                </a:pathLst>
              </a:custGeom>
              <a:solidFill>
                <a:srgbClr val="E0DE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241">
                <a:extLst>
                  <a:ext uri="{FF2B5EF4-FFF2-40B4-BE49-F238E27FC236}">
                    <a16:creationId xmlns:a16="http://schemas.microsoft.com/office/drawing/2014/main" id="{D56D09F4-75A6-4704-9755-74447631B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1" y="154"/>
                <a:ext cx="305" cy="305"/>
              </a:xfrm>
              <a:custGeom>
                <a:avLst/>
                <a:gdLst>
                  <a:gd name="T0" fmla="*/ 77 w 241"/>
                  <a:gd name="T1" fmla="*/ 217 h 241"/>
                  <a:gd name="T2" fmla="*/ 24 w 241"/>
                  <a:gd name="T3" fmla="*/ 77 h 241"/>
                  <a:gd name="T4" fmla="*/ 164 w 241"/>
                  <a:gd name="T5" fmla="*/ 24 h 241"/>
                  <a:gd name="T6" fmla="*/ 217 w 241"/>
                  <a:gd name="T7" fmla="*/ 164 h 241"/>
                  <a:gd name="T8" fmla="*/ 77 w 241"/>
                  <a:gd name="T9" fmla="*/ 21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41">
                    <a:moveTo>
                      <a:pt x="77" y="217"/>
                    </a:moveTo>
                    <a:cubicBezTo>
                      <a:pt x="24" y="193"/>
                      <a:pt x="0" y="131"/>
                      <a:pt x="24" y="77"/>
                    </a:cubicBezTo>
                    <a:cubicBezTo>
                      <a:pt x="48" y="24"/>
                      <a:pt x="111" y="0"/>
                      <a:pt x="164" y="24"/>
                    </a:cubicBezTo>
                    <a:cubicBezTo>
                      <a:pt x="217" y="48"/>
                      <a:pt x="241" y="111"/>
                      <a:pt x="217" y="164"/>
                    </a:cubicBezTo>
                    <a:cubicBezTo>
                      <a:pt x="193" y="218"/>
                      <a:pt x="130" y="241"/>
                      <a:pt x="77" y="2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242">
                <a:extLst>
                  <a:ext uri="{FF2B5EF4-FFF2-40B4-BE49-F238E27FC236}">
                    <a16:creationId xmlns:a16="http://schemas.microsoft.com/office/drawing/2014/main" id="{FE8CC7C3-5C1F-4CAF-95D2-647D7A35D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5" y="178"/>
                <a:ext cx="257" cy="257"/>
              </a:xfrm>
              <a:custGeom>
                <a:avLst/>
                <a:gdLst>
                  <a:gd name="T0" fmla="*/ 65 w 203"/>
                  <a:gd name="T1" fmla="*/ 183 h 203"/>
                  <a:gd name="T2" fmla="*/ 20 w 203"/>
                  <a:gd name="T3" fmla="*/ 65 h 203"/>
                  <a:gd name="T4" fmla="*/ 138 w 203"/>
                  <a:gd name="T5" fmla="*/ 21 h 203"/>
                  <a:gd name="T6" fmla="*/ 183 w 203"/>
                  <a:gd name="T7" fmla="*/ 138 h 203"/>
                  <a:gd name="T8" fmla="*/ 65 w 203"/>
                  <a:gd name="T9" fmla="*/ 18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3">
                    <a:moveTo>
                      <a:pt x="65" y="183"/>
                    </a:moveTo>
                    <a:cubicBezTo>
                      <a:pt x="20" y="163"/>
                      <a:pt x="0" y="110"/>
                      <a:pt x="20" y="65"/>
                    </a:cubicBezTo>
                    <a:cubicBezTo>
                      <a:pt x="41" y="20"/>
                      <a:pt x="93" y="0"/>
                      <a:pt x="138" y="21"/>
                    </a:cubicBezTo>
                    <a:cubicBezTo>
                      <a:pt x="183" y="41"/>
                      <a:pt x="203" y="94"/>
                      <a:pt x="183" y="138"/>
                    </a:cubicBezTo>
                    <a:cubicBezTo>
                      <a:pt x="162" y="183"/>
                      <a:pt x="110" y="203"/>
                      <a:pt x="65" y="183"/>
                    </a:cubicBezTo>
                    <a:close/>
                  </a:path>
                </a:pathLst>
              </a:custGeom>
              <a:solidFill>
                <a:srgbClr val="8D42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243">
                <a:extLst>
                  <a:ext uri="{FF2B5EF4-FFF2-40B4-BE49-F238E27FC236}">
                    <a16:creationId xmlns:a16="http://schemas.microsoft.com/office/drawing/2014/main" id="{5B375733-AA71-4222-A081-1708ACC1C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" y="188"/>
                <a:ext cx="189" cy="230"/>
              </a:xfrm>
              <a:custGeom>
                <a:avLst/>
                <a:gdLst>
                  <a:gd name="T0" fmla="*/ 51 w 149"/>
                  <a:gd name="T1" fmla="*/ 25 h 182"/>
                  <a:gd name="T2" fmla="*/ 95 w 149"/>
                  <a:gd name="T3" fmla="*/ 143 h 182"/>
                  <a:gd name="T4" fmla="*/ 62 w 149"/>
                  <a:gd name="T5" fmla="*/ 182 h 182"/>
                  <a:gd name="T6" fmla="*/ 129 w 149"/>
                  <a:gd name="T7" fmla="*/ 130 h 182"/>
                  <a:gd name="T8" fmla="*/ 84 w 149"/>
                  <a:gd name="T9" fmla="*/ 13 h 182"/>
                  <a:gd name="T10" fmla="*/ 0 w 149"/>
                  <a:gd name="T11" fmla="*/ 19 h 182"/>
                  <a:gd name="T12" fmla="*/ 51 w 149"/>
                  <a:gd name="T13" fmla="*/ 25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82">
                    <a:moveTo>
                      <a:pt x="51" y="25"/>
                    </a:moveTo>
                    <a:cubicBezTo>
                      <a:pt x="95" y="46"/>
                      <a:pt x="115" y="98"/>
                      <a:pt x="95" y="143"/>
                    </a:cubicBezTo>
                    <a:cubicBezTo>
                      <a:pt x="88" y="160"/>
                      <a:pt x="76" y="173"/>
                      <a:pt x="62" y="182"/>
                    </a:cubicBezTo>
                    <a:cubicBezTo>
                      <a:pt x="90" y="177"/>
                      <a:pt x="116" y="159"/>
                      <a:pt x="129" y="130"/>
                    </a:cubicBezTo>
                    <a:cubicBezTo>
                      <a:pt x="149" y="86"/>
                      <a:pt x="129" y="33"/>
                      <a:pt x="84" y="13"/>
                    </a:cubicBezTo>
                    <a:cubicBezTo>
                      <a:pt x="56" y="0"/>
                      <a:pt x="24" y="3"/>
                      <a:pt x="0" y="19"/>
                    </a:cubicBezTo>
                    <a:cubicBezTo>
                      <a:pt x="17" y="16"/>
                      <a:pt x="34" y="18"/>
                      <a:pt x="51" y="25"/>
                    </a:cubicBezTo>
                    <a:close/>
                  </a:path>
                </a:pathLst>
              </a:custGeom>
              <a:solidFill>
                <a:srgbClr val="5128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244">
                <a:extLst>
                  <a:ext uri="{FF2B5EF4-FFF2-40B4-BE49-F238E27FC236}">
                    <a16:creationId xmlns:a16="http://schemas.microsoft.com/office/drawing/2014/main" id="{BC8A2E2B-AC0A-4EE0-8C97-B0F2E47E1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" y="1163"/>
                <a:ext cx="451" cy="451"/>
              </a:xfrm>
              <a:custGeom>
                <a:avLst/>
                <a:gdLst>
                  <a:gd name="T0" fmla="*/ 114 w 357"/>
                  <a:gd name="T1" fmla="*/ 322 h 357"/>
                  <a:gd name="T2" fmla="*/ 36 w 357"/>
                  <a:gd name="T3" fmla="*/ 114 h 357"/>
                  <a:gd name="T4" fmla="*/ 243 w 357"/>
                  <a:gd name="T5" fmla="*/ 36 h 357"/>
                  <a:gd name="T6" fmla="*/ 322 w 357"/>
                  <a:gd name="T7" fmla="*/ 243 h 357"/>
                  <a:gd name="T8" fmla="*/ 114 w 357"/>
                  <a:gd name="T9" fmla="*/ 32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7" h="357">
                    <a:moveTo>
                      <a:pt x="114" y="322"/>
                    </a:moveTo>
                    <a:cubicBezTo>
                      <a:pt x="35" y="286"/>
                      <a:pt x="0" y="193"/>
                      <a:pt x="36" y="114"/>
                    </a:cubicBezTo>
                    <a:cubicBezTo>
                      <a:pt x="72" y="35"/>
                      <a:pt x="165" y="0"/>
                      <a:pt x="243" y="36"/>
                    </a:cubicBezTo>
                    <a:cubicBezTo>
                      <a:pt x="322" y="72"/>
                      <a:pt x="357" y="165"/>
                      <a:pt x="322" y="243"/>
                    </a:cubicBezTo>
                    <a:cubicBezTo>
                      <a:pt x="286" y="322"/>
                      <a:pt x="193" y="357"/>
                      <a:pt x="114" y="32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245">
                <a:extLst>
                  <a:ext uri="{FF2B5EF4-FFF2-40B4-BE49-F238E27FC236}">
                    <a16:creationId xmlns:a16="http://schemas.microsoft.com/office/drawing/2014/main" id="{3E616035-3ECF-4F2D-A9D2-74C9FE103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" y="1473"/>
                <a:ext cx="79" cy="84"/>
              </a:xfrm>
              <a:custGeom>
                <a:avLst/>
                <a:gdLst>
                  <a:gd name="T0" fmla="*/ 6 w 62"/>
                  <a:gd name="T1" fmla="*/ 63 h 67"/>
                  <a:gd name="T2" fmla="*/ 0 w 62"/>
                  <a:gd name="T3" fmla="*/ 52 h 67"/>
                  <a:gd name="T4" fmla="*/ 4 w 62"/>
                  <a:gd name="T5" fmla="*/ 39 h 67"/>
                  <a:gd name="T6" fmla="*/ 36 w 62"/>
                  <a:gd name="T7" fmla="*/ 0 h 67"/>
                  <a:gd name="T8" fmla="*/ 62 w 62"/>
                  <a:gd name="T9" fmla="*/ 22 h 67"/>
                  <a:gd name="T10" fmla="*/ 30 w 62"/>
                  <a:gd name="T11" fmla="*/ 61 h 67"/>
                  <a:gd name="T12" fmla="*/ 18 w 62"/>
                  <a:gd name="T13" fmla="*/ 67 h 67"/>
                  <a:gd name="T14" fmla="*/ 6 w 62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67">
                    <a:moveTo>
                      <a:pt x="6" y="63"/>
                    </a:moveTo>
                    <a:cubicBezTo>
                      <a:pt x="3" y="60"/>
                      <a:pt x="0" y="56"/>
                      <a:pt x="0" y="52"/>
                    </a:cubicBezTo>
                    <a:cubicBezTo>
                      <a:pt x="0" y="47"/>
                      <a:pt x="1" y="43"/>
                      <a:pt x="4" y="39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27" y="64"/>
                      <a:pt x="23" y="67"/>
                      <a:pt x="18" y="67"/>
                    </a:cubicBezTo>
                    <a:cubicBezTo>
                      <a:pt x="14" y="67"/>
                      <a:pt x="9" y="66"/>
                      <a:pt x="6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246">
                <a:extLst>
                  <a:ext uri="{FF2B5EF4-FFF2-40B4-BE49-F238E27FC236}">
                    <a16:creationId xmlns:a16="http://schemas.microsoft.com/office/drawing/2014/main" id="{7023B6B3-8226-4B7C-9985-F8A20E8E0A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" y="1473"/>
                <a:ext cx="48" cy="45"/>
              </a:xfrm>
              <a:custGeom>
                <a:avLst/>
                <a:gdLst>
                  <a:gd name="T0" fmla="*/ 38 w 38"/>
                  <a:gd name="T1" fmla="*/ 22 h 36"/>
                  <a:gd name="T2" fmla="*/ 12 w 38"/>
                  <a:gd name="T3" fmla="*/ 0 h 36"/>
                  <a:gd name="T4" fmla="*/ 0 w 38"/>
                  <a:gd name="T5" fmla="*/ 15 h 36"/>
                  <a:gd name="T6" fmla="*/ 26 w 38"/>
                  <a:gd name="T7" fmla="*/ 36 h 36"/>
                  <a:gd name="T8" fmla="*/ 38 w 38"/>
                  <a:gd name="T9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6">
                    <a:moveTo>
                      <a:pt x="38" y="22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8" y="23"/>
                      <a:pt x="16" y="30"/>
                      <a:pt x="26" y="36"/>
                    </a:cubicBezTo>
                    <a:lnTo>
                      <a:pt x="38" y="22"/>
                    </a:lnTo>
                    <a:close/>
                  </a:path>
                </a:pathLst>
              </a:custGeom>
              <a:solidFill>
                <a:srgbClr val="E0DE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247">
                <a:extLst>
                  <a:ext uri="{FF2B5EF4-FFF2-40B4-BE49-F238E27FC236}">
                    <a16:creationId xmlns:a16="http://schemas.microsoft.com/office/drawing/2014/main" id="{77FDE46C-8ACC-4FBC-8DFE-8FF6143B9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" y="1236"/>
                <a:ext cx="306" cy="306"/>
              </a:xfrm>
              <a:custGeom>
                <a:avLst/>
                <a:gdLst>
                  <a:gd name="T0" fmla="*/ 77 w 242"/>
                  <a:gd name="T1" fmla="*/ 217 h 242"/>
                  <a:gd name="T2" fmla="*/ 24 w 242"/>
                  <a:gd name="T3" fmla="*/ 77 h 242"/>
                  <a:gd name="T4" fmla="*/ 165 w 242"/>
                  <a:gd name="T5" fmla="*/ 24 h 242"/>
                  <a:gd name="T6" fmla="*/ 217 w 242"/>
                  <a:gd name="T7" fmla="*/ 165 h 242"/>
                  <a:gd name="T8" fmla="*/ 77 w 242"/>
                  <a:gd name="T9" fmla="*/ 21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2" h="242">
                    <a:moveTo>
                      <a:pt x="77" y="217"/>
                    </a:moveTo>
                    <a:cubicBezTo>
                      <a:pt x="24" y="193"/>
                      <a:pt x="0" y="131"/>
                      <a:pt x="24" y="77"/>
                    </a:cubicBezTo>
                    <a:cubicBezTo>
                      <a:pt x="48" y="24"/>
                      <a:pt x="111" y="0"/>
                      <a:pt x="165" y="24"/>
                    </a:cubicBezTo>
                    <a:cubicBezTo>
                      <a:pt x="218" y="48"/>
                      <a:pt x="242" y="111"/>
                      <a:pt x="217" y="165"/>
                    </a:cubicBezTo>
                    <a:cubicBezTo>
                      <a:pt x="193" y="218"/>
                      <a:pt x="131" y="242"/>
                      <a:pt x="77" y="2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248">
                <a:extLst>
                  <a:ext uri="{FF2B5EF4-FFF2-40B4-BE49-F238E27FC236}">
                    <a16:creationId xmlns:a16="http://schemas.microsoft.com/office/drawing/2014/main" id="{9594B0DE-BD4A-4E77-A879-01BD08E54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" y="1262"/>
                <a:ext cx="256" cy="255"/>
              </a:xfrm>
              <a:custGeom>
                <a:avLst/>
                <a:gdLst>
                  <a:gd name="T0" fmla="*/ 64 w 202"/>
                  <a:gd name="T1" fmla="*/ 182 h 202"/>
                  <a:gd name="T2" fmla="*/ 20 w 202"/>
                  <a:gd name="T3" fmla="*/ 64 h 202"/>
                  <a:gd name="T4" fmla="*/ 138 w 202"/>
                  <a:gd name="T5" fmla="*/ 20 h 202"/>
                  <a:gd name="T6" fmla="*/ 182 w 202"/>
                  <a:gd name="T7" fmla="*/ 138 h 202"/>
                  <a:gd name="T8" fmla="*/ 64 w 202"/>
                  <a:gd name="T9" fmla="*/ 18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202">
                    <a:moveTo>
                      <a:pt x="64" y="182"/>
                    </a:moveTo>
                    <a:cubicBezTo>
                      <a:pt x="19" y="162"/>
                      <a:pt x="0" y="109"/>
                      <a:pt x="20" y="64"/>
                    </a:cubicBezTo>
                    <a:cubicBezTo>
                      <a:pt x="40" y="19"/>
                      <a:pt x="93" y="0"/>
                      <a:pt x="138" y="20"/>
                    </a:cubicBezTo>
                    <a:cubicBezTo>
                      <a:pt x="182" y="40"/>
                      <a:pt x="202" y="93"/>
                      <a:pt x="182" y="138"/>
                    </a:cubicBezTo>
                    <a:cubicBezTo>
                      <a:pt x="162" y="182"/>
                      <a:pt x="109" y="202"/>
                      <a:pt x="64" y="182"/>
                    </a:cubicBezTo>
                    <a:close/>
                  </a:path>
                </a:pathLst>
              </a:custGeom>
              <a:solidFill>
                <a:srgbClr val="8D42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49">
                <a:extLst>
                  <a:ext uri="{FF2B5EF4-FFF2-40B4-BE49-F238E27FC236}">
                    <a16:creationId xmlns:a16="http://schemas.microsoft.com/office/drawing/2014/main" id="{46E07419-2C87-41FD-9E62-1DCAD66BB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" y="1270"/>
                <a:ext cx="189" cy="230"/>
              </a:xfrm>
              <a:custGeom>
                <a:avLst/>
                <a:gdLst>
                  <a:gd name="T0" fmla="*/ 51 w 149"/>
                  <a:gd name="T1" fmla="*/ 26 h 182"/>
                  <a:gd name="T2" fmla="*/ 95 w 149"/>
                  <a:gd name="T3" fmla="*/ 143 h 182"/>
                  <a:gd name="T4" fmla="*/ 62 w 149"/>
                  <a:gd name="T5" fmla="*/ 182 h 182"/>
                  <a:gd name="T6" fmla="*/ 129 w 149"/>
                  <a:gd name="T7" fmla="*/ 131 h 182"/>
                  <a:gd name="T8" fmla="*/ 85 w 149"/>
                  <a:gd name="T9" fmla="*/ 13 h 182"/>
                  <a:gd name="T10" fmla="*/ 0 w 149"/>
                  <a:gd name="T11" fmla="*/ 19 h 182"/>
                  <a:gd name="T12" fmla="*/ 51 w 149"/>
                  <a:gd name="T13" fmla="*/ 2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82">
                    <a:moveTo>
                      <a:pt x="51" y="26"/>
                    </a:moveTo>
                    <a:cubicBezTo>
                      <a:pt x="96" y="46"/>
                      <a:pt x="116" y="98"/>
                      <a:pt x="95" y="143"/>
                    </a:cubicBezTo>
                    <a:cubicBezTo>
                      <a:pt x="88" y="160"/>
                      <a:pt x="76" y="173"/>
                      <a:pt x="62" y="182"/>
                    </a:cubicBezTo>
                    <a:cubicBezTo>
                      <a:pt x="90" y="177"/>
                      <a:pt x="116" y="159"/>
                      <a:pt x="129" y="131"/>
                    </a:cubicBezTo>
                    <a:cubicBezTo>
                      <a:pt x="149" y="86"/>
                      <a:pt x="129" y="33"/>
                      <a:pt x="85" y="13"/>
                    </a:cubicBezTo>
                    <a:cubicBezTo>
                      <a:pt x="56" y="0"/>
                      <a:pt x="25" y="3"/>
                      <a:pt x="0" y="19"/>
                    </a:cubicBezTo>
                    <a:cubicBezTo>
                      <a:pt x="17" y="16"/>
                      <a:pt x="34" y="18"/>
                      <a:pt x="51" y="26"/>
                    </a:cubicBezTo>
                    <a:close/>
                  </a:path>
                </a:pathLst>
              </a:custGeom>
              <a:solidFill>
                <a:srgbClr val="5128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250">
                <a:extLst>
                  <a:ext uri="{FF2B5EF4-FFF2-40B4-BE49-F238E27FC236}">
                    <a16:creationId xmlns:a16="http://schemas.microsoft.com/office/drawing/2014/main" id="{FF8ECCC2-2407-436A-B884-EDAA421E4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" y="362"/>
                <a:ext cx="498" cy="345"/>
              </a:xfrm>
              <a:custGeom>
                <a:avLst/>
                <a:gdLst>
                  <a:gd name="T0" fmla="*/ 0 w 498"/>
                  <a:gd name="T1" fmla="*/ 0 h 345"/>
                  <a:gd name="T2" fmla="*/ 498 w 498"/>
                  <a:gd name="T3" fmla="*/ 0 h 345"/>
                  <a:gd name="T4" fmla="*/ 498 w 498"/>
                  <a:gd name="T5" fmla="*/ 345 h 345"/>
                  <a:gd name="T6" fmla="*/ 0 w 498"/>
                  <a:gd name="T7" fmla="*/ 343 h 345"/>
                  <a:gd name="T8" fmla="*/ 0 w 498"/>
                  <a:gd name="T9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8" h="345">
                    <a:moveTo>
                      <a:pt x="0" y="0"/>
                    </a:moveTo>
                    <a:lnTo>
                      <a:pt x="498" y="0"/>
                    </a:lnTo>
                    <a:lnTo>
                      <a:pt x="498" y="345"/>
                    </a:lnTo>
                    <a:lnTo>
                      <a:pt x="0" y="3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251">
                <a:extLst>
                  <a:ext uri="{FF2B5EF4-FFF2-40B4-BE49-F238E27FC236}">
                    <a16:creationId xmlns:a16="http://schemas.microsoft.com/office/drawing/2014/main" id="{83FD2714-D797-4927-AC6A-A3F170AEB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" y="362"/>
                <a:ext cx="498" cy="345"/>
              </a:xfrm>
              <a:custGeom>
                <a:avLst/>
                <a:gdLst>
                  <a:gd name="T0" fmla="*/ 0 w 498"/>
                  <a:gd name="T1" fmla="*/ 0 h 345"/>
                  <a:gd name="T2" fmla="*/ 498 w 498"/>
                  <a:gd name="T3" fmla="*/ 0 h 345"/>
                  <a:gd name="T4" fmla="*/ 498 w 498"/>
                  <a:gd name="T5" fmla="*/ 345 h 345"/>
                  <a:gd name="T6" fmla="*/ 0 w 498"/>
                  <a:gd name="T7" fmla="*/ 343 h 345"/>
                  <a:gd name="T8" fmla="*/ 0 w 498"/>
                  <a:gd name="T9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8" h="345">
                    <a:moveTo>
                      <a:pt x="0" y="0"/>
                    </a:moveTo>
                    <a:lnTo>
                      <a:pt x="498" y="0"/>
                    </a:lnTo>
                    <a:lnTo>
                      <a:pt x="498" y="345"/>
                    </a:lnTo>
                    <a:lnTo>
                      <a:pt x="0" y="34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252">
                <a:extLst>
                  <a:ext uri="{FF2B5EF4-FFF2-40B4-BE49-F238E27FC236}">
                    <a16:creationId xmlns:a16="http://schemas.microsoft.com/office/drawing/2014/main" id="{CCFF0EB7-5A6A-49A4-8E58-D07A8A70A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4" y="637"/>
                <a:ext cx="43" cy="42"/>
              </a:xfrm>
              <a:prstGeom prst="rect">
                <a:avLst/>
              </a:prstGeom>
              <a:solidFill>
                <a:srgbClr val="DBA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253">
                <a:extLst>
                  <a:ext uri="{FF2B5EF4-FFF2-40B4-BE49-F238E27FC236}">
                    <a16:creationId xmlns:a16="http://schemas.microsoft.com/office/drawing/2014/main" id="{76563021-21AE-4DF9-BD30-72E489B85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" y="637"/>
                <a:ext cx="43" cy="42"/>
              </a:xfrm>
              <a:prstGeom prst="rect">
                <a:avLst/>
              </a:prstGeom>
              <a:solidFill>
                <a:srgbClr val="CA6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254">
                <a:extLst>
                  <a:ext uri="{FF2B5EF4-FFF2-40B4-BE49-F238E27FC236}">
                    <a16:creationId xmlns:a16="http://schemas.microsoft.com/office/drawing/2014/main" id="{F622EF43-6F40-4975-B9F9-100413A6D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1" y="637"/>
                <a:ext cx="43" cy="42"/>
              </a:xfrm>
              <a:prstGeom prst="rect">
                <a:avLst/>
              </a:prstGeom>
              <a:solidFill>
                <a:srgbClr val="DD5E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255">
                <a:extLst>
                  <a:ext uri="{FF2B5EF4-FFF2-40B4-BE49-F238E27FC236}">
                    <a16:creationId xmlns:a16="http://schemas.microsoft.com/office/drawing/2014/main" id="{14A139E5-26A0-4D0D-AB8B-5DE4864D57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4" y="637"/>
                <a:ext cx="43" cy="42"/>
              </a:xfrm>
              <a:prstGeom prst="rect">
                <a:avLst/>
              </a:prstGeom>
              <a:solidFill>
                <a:srgbClr val="E6C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256">
                <a:extLst>
                  <a:ext uri="{FF2B5EF4-FFF2-40B4-BE49-F238E27FC236}">
                    <a16:creationId xmlns:a16="http://schemas.microsoft.com/office/drawing/2014/main" id="{FEAEE5BA-9256-49CE-B1CE-0468A18F7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7" y="637"/>
                <a:ext cx="43" cy="42"/>
              </a:xfrm>
              <a:prstGeom prst="rect">
                <a:avLst/>
              </a:prstGeom>
              <a:solidFill>
                <a:srgbClr val="F9B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57">
                <a:extLst>
                  <a:ext uri="{FF2B5EF4-FFF2-40B4-BE49-F238E27FC236}">
                    <a16:creationId xmlns:a16="http://schemas.microsoft.com/office/drawing/2014/main" id="{48F72481-7F9A-48FF-A33A-14A55AB7A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0" y="637"/>
                <a:ext cx="43" cy="43"/>
              </a:xfrm>
              <a:custGeom>
                <a:avLst/>
                <a:gdLst>
                  <a:gd name="T0" fmla="*/ 43 w 43"/>
                  <a:gd name="T1" fmla="*/ 0 h 43"/>
                  <a:gd name="T2" fmla="*/ 43 w 43"/>
                  <a:gd name="T3" fmla="*/ 43 h 43"/>
                  <a:gd name="T4" fmla="*/ 0 w 43"/>
                  <a:gd name="T5" fmla="*/ 42 h 43"/>
                  <a:gd name="T6" fmla="*/ 0 w 43"/>
                  <a:gd name="T7" fmla="*/ 0 h 43"/>
                  <a:gd name="T8" fmla="*/ 43 w 43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43" y="0"/>
                    </a:moveTo>
                    <a:lnTo>
                      <a:pt x="43" y="43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A6B1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258">
                <a:extLst>
                  <a:ext uri="{FF2B5EF4-FFF2-40B4-BE49-F238E27FC236}">
                    <a16:creationId xmlns:a16="http://schemas.microsoft.com/office/drawing/2014/main" id="{218D4D9F-F020-458E-9CBF-A10AB9CAA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637"/>
                <a:ext cx="43" cy="43"/>
              </a:xfrm>
              <a:prstGeom prst="rect">
                <a:avLst/>
              </a:prstGeom>
              <a:solidFill>
                <a:srgbClr val="630E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59">
                <a:extLst>
                  <a:ext uri="{FF2B5EF4-FFF2-40B4-BE49-F238E27FC236}">
                    <a16:creationId xmlns:a16="http://schemas.microsoft.com/office/drawing/2014/main" id="{E8EA46A9-5490-40D4-B1F8-9706DF9F0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4" y="575"/>
                <a:ext cx="43" cy="42"/>
              </a:xfrm>
              <a:custGeom>
                <a:avLst/>
                <a:gdLst>
                  <a:gd name="T0" fmla="*/ 43 w 43"/>
                  <a:gd name="T1" fmla="*/ 0 h 42"/>
                  <a:gd name="T2" fmla="*/ 43 w 43"/>
                  <a:gd name="T3" fmla="*/ 42 h 42"/>
                  <a:gd name="T4" fmla="*/ 0 w 43"/>
                  <a:gd name="T5" fmla="*/ 42 h 42"/>
                  <a:gd name="T6" fmla="*/ 1 w 43"/>
                  <a:gd name="T7" fmla="*/ 0 h 42"/>
                  <a:gd name="T8" fmla="*/ 43 w 4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lnTo>
                      <a:pt x="43" y="42"/>
                    </a:lnTo>
                    <a:lnTo>
                      <a:pt x="0" y="42"/>
                    </a:lnTo>
                    <a:lnTo>
                      <a:pt x="1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A13B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260">
                <a:extLst>
                  <a:ext uri="{FF2B5EF4-FFF2-40B4-BE49-F238E27FC236}">
                    <a16:creationId xmlns:a16="http://schemas.microsoft.com/office/drawing/2014/main" id="{AD2CF68C-A9E7-4D77-80F7-A69A5A72B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7" y="575"/>
                <a:ext cx="43" cy="42"/>
              </a:xfrm>
              <a:custGeom>
                <a:avLst/>
                <a:gdLst>
                  <a:gd name="T0" fmla="*/ 43 w 43"/>
                  <a:gd name="T1" fmla="*/ 0 h 42"/>
                  <a:gd name="T2" fmla="*/ 43 w 43"/>
                  <a:gd name="T3" fmla="*/ 42 h 42"/>
                  <a:gd name="T4" fmla="*/ 0 w 43"/>
                  <a:gd name="T5" fmla="*/ 42 h 42"/>
                  <a:gd name="T6" fmla="*/ 2 w 43"/>
                  <a:gd name="T7" fmla="*/ 0 h 42"/>
                  <a:gd name="T8" fmla="*/ 43 w 4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lnTo>
                      <a:pt x="43" y="42"/>
                    </a:lnTo>
                    <a:lnTo>
                      <a:pt x="0" y="42"/>
                    </a:lnTo>
                    <a:lnTo>
                      <a:pt x="2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A6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261">
                <a:extLst>
                  <a:ext uri="{FF2B5EF4-FFF2-40B4-BE49-F238E27FC236}">
                    <a16:creationId xmlns:a16="http://schemas.microsoft.com/office/drawing/2014/main" id="{2D69E0D3-9431-4951-AEEB-8689E54AF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1" y="575"/>
                <a:ext cx="43" cy="42"/>
              </a:xfrm>
              <a:custGeom>
                <a:avLst/>
                <a:gdLst>
                  <a:gd name="T0" fmla="*/ 43 w 43"/>
                  <a:gd name="T1" fmla="*/ 0 h 42"/>
                  <a:gd name="T2" fmla="*/ 43 w 43"/>
                  <a:gd name="T3" fmla="*/ 42 h 42"/>
                  <a:gd name="T4" fmla="*/ 0 w 43"/>
                  <a:gd name="T5" fmla="*/ 42 h 42"/>
                  <a:gd name="T6" fmla="*/ 1 w 43"/>
                  <a:gd name="T7" fmla="*/ 0 h 42"/>
                  <a:gd name="T8" fmla="*/ 43 w 4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lnTo>
                      <a:pt x="43" y="42"/>
                    </a:lnTo>
                    <a:lnTo>
                      <a:pt x="0" y="42"/>
                    </a:lnTo>
                    <a:lnTo>
                      <a:pt x="1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BD0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262">
                <a:extLst>
                  <a:ext uri="{FF2B5EF4-FFF2-40B4-BE49-F238E27FC236}">
                    <a16:creationId xmlns:a16="http://schemas.microsoft.com/office/drawing/2014/main" id="{E995C739-1485-4C5B-98ED-0B2CC8D03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4" y="575"/>
                <a:ext cx="43" cy="42"/>
              </a:xfrm>
              <a:custGeom>
                <a:avLst/>
                <a:gdLst>
                  <a:gd name="T0" fmla="*/ 43 w 43"/>
                  <a:gd name="T1" fmla="*/ 0 h 42"/>
                  <a:gd name="T2" fmla="*/ 43 w 43"/>
                  <a:gd name="T3" fmla="*/ 42 h 42"/>
                  <a:gd name="T4" fmla="*/ 0 w 43"/>
                  <a:gd name="T5" fmla="*/ 42 h 42"/>
                  <a:gd name="T6" fmla="*/ 1 w 43"/>
                  <a:gd name="T7" fmla="*/ 0 h 42"/>
                  <a:gd name="T8" fmla="*/ 43 w 4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lnTo>
                      <a:pt x="43" y="42"/>
                    </a:lnTo>
                    <a:lnTo>
                      <a:pt x="0" y="42"/>
                    </a:lnTo>
                    <a:lnTo>
                      <a:pt x="1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D00E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63">
                <a:extLst>
                  <a:ext uri="{FF2B5EF4-FFF2-40B4-BE49-F238E27FC236}">
                    <a16:creationId xmlns:a16="http://schemas.microsoft.com/office/drawing/2014/main" id="{A4BE2D57-F910-4CBF-AE33-4F4FFBDA3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575"/>
                <a:ext cx="43" cy="43"/>
              </a:xfrm>
              <a:custGeom>
                <a:avLst/>
                <a:gdLst>
                  <a:gd name="T0" fmla="*/ 43 w 43"/>
                  <a:gd name="T1" fmla="*/ 0 h 43"/>
                  <a:gd name="T2" fmla="*/ 43 w 43"/>
                  <a:gd name="T3" fmla="*/ 43 h 43"/>
                  <a:gd name="T4" fmla="*/ 0 w 43"/>
                  <a:gd name="T5" fmla="*/ 43 h 43"/>
                  <a:gd name="T6" fmla="*/ 1 w 43"/>
                  <a:gd name="T7" fmla="*/ 0 h 43"/>
                  <a:gd name="T8" fmla="*/ 43 w 43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43" y="0"/>
                    </a:moveTo>
                    <a:lnTo>
                      <a:pt x="43" y="43"/>
                    </a:lnTo>
                    <a:lnTo>
                      <a:pt x="0" y="43"/>
                    </a:lnTo>
                    <a:lnTo>
                      <a:pt x="1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1907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264">
                <a:extLst>
                  <a:ext uri="{FF2B5EF4-FFF2-40B4-BE49-F238E27FC236}">
                    <a16:creationId xmlns:a16="http://schemas.microsoft.com/office/drawing/2014/main" id="{F0700E06-55A3-4598-B332-DD97CB7AD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575"/>
                <a:ext cx="43" cy="43"/>
              </a:xfrm>
              <a:prstGeom prst="rect">
                <a:avLst/>
              </a:prstGeom>
              <a:solidFill>
                <a:srgbClr val="5536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65">
                <a:extLst>
                  <a:ext uri="{FF2B5EF4-FFF2-40B4-BE49-F238E27FC236}">
                    <a16:creationId xmlns:a16="http://schemas.microsoft.com/office/drawing/2014/main" id="{836C4733-DDDB-4B23-B367-9F4ABFB426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575"/>
                <a:ext cx="43" cy="43"/>
              </a:xfrm>
              <a:prstGeom prst="rect">
                <a:avLst/>
              </a:prstGeom>
              <a:solidFill>
                <a:srgbClr val="4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266">
                <a:extLst>
                  <a:ext uri="{FF2B5EF4-FFF2-40B4-BE49-F238E27FC236}">
                    <a16:creationId xmlns:a16="http://schemas.microsoft.com/office/drawing/2014/main" id="{A8A43B6A-8FA0-4BD9-881A-0A2B339A55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5" y="513"/>
                <a:ext cx="42" cy="42"/>
              </a:xfrm>
              <a:prstGeom prst="rect">
                <a:avLst/>
              </a:prstGeom>
              <a:solidFill>
                <a:srgbClr val="8B2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267">
                <a:extLst>
                  <a:ext uri="{FF2B5EF4-FFF2-40B4-BE49-F238E27FC236}">
                    <a16:creationId xmlns:a16="http://schemas.microsoft.com/office/drawing/2014/main" id="{64B98D81-9CDD-4E5F-A482-A8B45F288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513"/>
                <a:ext cx="41" cy="42"/>
              </a:xfrm>
              <a:prstGeom prst="rect">
                <a:avLst/>
              </a:prstGeom>
              <a:solidFill>
                <a:srgbClr val="C166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268">
                <a:extLst>
                  <a:ext uri="{FF2B5EF4-FFF2-40B4-BE49-F238E27FC236}">
                    <a16:creationId xmlns:a16="http://schemas.microsoft.com/office/drawing/2014/main" id="{5740E721-E9DF-402F-9905-F80426585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2" y="513"/>
                <a:ext cx="42" cy="43"/>
              </a:xfrm>
              <a:custGeom>
                <a:avLst/>
                <a:gdLst>
                  <a:gd name="T0" fmla="*/ 42 w 42"/>
                  <a:gd name="T1" fmla="*/ 0 h 43"/>
                  <a:gd name="T2" fmla="*/ 42 w 42"/>
                  <a:gd name="T3" fmla="*/ 43 h 43"/>
                  <a:gd name="T4" fmla="*/ 0 w 42"/>
                  <a:gd name="T5" fmla="*/ 42 h 43"/>
                  <a:gd name="T6" fmla="*/ 0 w 42"/>
                  <a:gd name="T7" fmla="*/ 0 h 43"/>
                  <a:gd name="T8" fmla="*/ 42 w 42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42" y="0"/>
                    </a:moveTo>
                    <a:lnTo>
                      <a:pt x="42" y="43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60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269">
                <a:extLst>
                  <a:ext uri="{FF2B5EF4-FFF2-40B4-BE49-F238E27FC236}">
                    <a16:creationId xmlns:a16="http://schemas.microsoft.com/office/drawing/2014/main" id="{22D4F9E1-BC5C-4F00-91AE-A29EA7CB6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5" y="513"/>
                <a:ext cx="42" cy="43"/>
              </a:xfrm>
              <a:prstGeom prst="rect">
                <a:avLst/>
              </a:prstGeom>
              <a:solidFill>
                <a:srgbClr val="EA1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270">
                <a:extLst>
                  <a:ext uri="{FF2B5EF4-FFF2-40B4-BE49-F238E27FC236}">
                    <a16:creationId xmlns:a16="http://schemas.microsoft.com/office/drawing/2014/main" id="{CA0416CA-DC40-4C1E-BEBE-FE00F1A23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8" y="513"/>
                <a:ext cx="42" cy="43"/>
              </a:xfrm>
              <a:prstGeom prst="rect">
                <a:avLst/>
              </a:prstGeom>
              <a:solidFill>
                <a:srgbClr val="F69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271">
                <a:extLst>
                  <a:ext uri="{FF2B5EF4-FFF2-40B4-BE49-F238E27FC236}">
                    <a16:creationId xmlns:a16="http://schemas.microsoft.com/office/drawing/2014/main" id="{90AADD9D-C558-46D2-B743-59A3013CA2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1" y="513"/>
                <a:ext cx="42" cy="43"/>
              </a:xfrm>
              <a:prstGeom prst="rect">
                <a:avLst/>
              </a:prstGeom>
              <a:solidFill>
                <a:srgbClr val="315E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272">
                <a:extLst>
                  <a:ext uri="{FF2B5EF4-FFF2-40B4-BE49-F238E27FC236}">
                    <a16:creationId xmlns:a16="http://schemas.microsoft.com/office/drawing/2014/main" id="{1B3FD528-CCDA-49D0-8AD2-491809556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5" y="513"/>
                <a:ext cx="41" cy="43"/>
              </a:xfrm>
              <a:prstGeom prst="rect">
                <a:avLst/>
              </a:prstGeom>
              <a:solidFill>
                <a:srgbClr val="4A81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273">
                <a:extLst>
                  <a:ext uri="{FF2B5EF4-FFF2-40B4-BE49-F238E27FC236}">
                    <a16:creationId xmlns:a16="http://schemas.microsoft.com/office/drawing/2014/main" id="{200E9A9F-BF2E-4277-9C62-65A9C9440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" y="451"/>
                <a:ext cx="42" cy="43"/>
              </a:xfrm>
              <a:custGeom>
                <a:avLst/>
                <a:gdLst>
                  <a:gd name="T0" fmla="*/ 42 w 42"/>
                  <a:gd name="T1" fmla="*/ 0 h 43"/>
                  <a:gd name="T2" fmla="*/ 42 w 42"/>
                  <a:gd name="T3" fmla="*/ 43 h 43"/>
                  <a:gd name="T4" fmla="*/ 0 w 42"/>
                  <a:gd name="T5" fmla="*/ 42 h 43"/>
                  <a:gd name="T6" fmla="*/ 0 w 42"/>
                  <a:gd name="T7" fmla="*/ 0 h 43"/>
                  <a:gd name="T8" fmla="*/ 42 w 42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42" y="0"/>
                    </a:moveTo>
                    <a:lnTo>
                      <a:pt x="42" y="43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716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274">
                <a:extLst>
                  <a:ext uri="{FF2B5EF4-FFF2-40B4-BE49-F238E27FC236}">
                    <a16:creationId xmlns:a16="http://schemas.microsoft.com/office/drawing/2014/main" id="{3C662EF8-0D03-4E94-94BC-DE149189C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451"/>
                <a:ext cx="41" cy="43"/>
              </a:xfrm>
              <a:prstGeom prst="rect">
                <a:avLst/>
              </a:prstGeom>
              <a:solidFill>
                <a:srgbClr val="2A43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275">
                <a:extLst>
                  <a:ext uri="{FF2B5EF4-FFF2-40B4-BE49-F238E27FC236}">
                    <a16:creationId xmlns:a16="http://schemas.microsoft.com/office/drawing/2014/main" id="{1E2F56F3-3083-4EC7-825D-79E931B4B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2" y="451"/>
                <a:ext cx="42" cy="43"/>
              </a:xfrm>
              <a:prstGeom prst="rect">
                <a:avLst/>
              </a:prstGeom>
              <a:solidFill>
                <a:srgbClr val="3F54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276">
                <a:extLst>
                  <a:ext uri="{FF2B5EF4-FFF2-40B4-BE49-F238E27FC236}">
                    <a16:creationId xmlns:a16="http://schemas.microsoft.com/office/drawing/2014/main" id="{2B57AD66-925A-43BD-BA27-EB7C3A302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5" y="451"/>
                <a:ext cx="42" cy="43"/>
              </a:xfrm>
              <a:prstGeom prst="rect">
                <a:avLst/>
              </a:prstGeom>
              <a:solidFill>
                <a:srgbClr val="1D25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277">
                <a:extLst>
                  <a:ext uri="{FF2B5EF4-FFF2-40B4-BE49-F238E27FC236}">
                    <a16:creationId xmlns:a16="http://schemas.microsoft.com/office/drawing/2014/main" id="{FDA55A99-279E-46EF-B72E-C91A8D720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8" y="451"/>
                <a:ext cx="42" cy="43"/>
              </a:xfrm>
              <a:prstGeom prst="rect">
                <a:avLst/>
              </a:prstGeom>
              <a:solidFill>
                <a:srgbClr val="1D3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278">
                <a:extLst>
                  <a:ext uri="{FF2B5EF4-FFF2-40B4-BE49-F238E27FC236}">
                    <a16:creationId xmlns:a16="http://schemas.microsoft.com/office/drawing/2014/main" id="{95B955D8-6A4E-4FEC-AD6F-A2212EDF0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1" y="451"/>
                <a:ext cx="42" cy="43"/>
              </a:xfrm>
              <a:prstGeom prst="rect">
                <a:avLst/>
              </a:prstGeom>
              <a:solidFill>
                <a:srgbClr val="2760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279">
                <a:extLst>
                  <a:ext uri="{FF2B5EF4-FFF2-40B4-BE49-F238E27FC236}">
                    <a16:creationId xmlns:a16="http://schemas.microsoft.com/office/drawing/2014/main" id="{7498D118-7F4A-4F88-BF4C-FEA7B8525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5" y="451"/>
                <a:ext cx="41" cy="43"/>
              </a:xfrm>
              <a:prstGeom prst="rect">
                <a:avLst/>
              </a:prstGeom>
              <a:solidFill>
                <a:srgbClr val="3E7D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280">
                <a:extLst>
                  <a:ext uri="{FF2B5EF4-FFF2-40B4-BE49-F238E27FC236}">
                    <a16:creationId xmlns:a16="http://schemas.microsoft.com/office/drawing/2014/main" id="{66600B1F-63A5-4253-8ADA-059203023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5" y="389"/>
                <a:ext cx="42" cy="43"/>
              </a:xfrm>
              <a:prstGeom prst="rect">
                <a:avLst/>
              </a:prstGeom>
              <a:solidFill>
                <a:srgbClr val="3F8C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281">
                <a:extLst>
                  <a:ext uri="{FF2B5EF4-FFF2-40B4-BE49-F238E27FC236}">
                    <a16:creationId xmlns:a16="http://schemas.microsoft.com/office/drawing/2014/main" id="{4AB0755D-BA0E-46CD-823F-2302DA0998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" y="389"/>
                <a:ext cx="41" cy="43"/>
              </a:xfrm>
              <a:prstGeom prst="rect">
                <a:avLst/>
              </a:prstGeom>
              <a:solidFill>
                <a:srgbClr val="4AA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282">
                <a:extLst>
                  <a:ext uri="{FF2B5EF4-FFF2-40B4-BE49-F238E27FC236}">
                    <a16:creationId xmlns:a16="http://schemas.microsoft.com/office/drawing/2014/main" id="{E3C54E0E-A096-40EB-ABD7-6686EC517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2" y="389"/>
                <a:ext cx="42" cy="43"/>
              </a:xfrm>
              <a:prstGeom prst="rect">
                <a:avLst/>
              </a:prstGeom>
              <a:solidFill>
                <a:srgbClr val="59B8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283">
                <a:extLst>
                  <a:ext uri="{FF2B5EF4-FFF2-40B4-BE49-F238E27FC236}">
                    <a16:creationId xmlns:a16="http://schemas.microsoft.com/office/drawing/2014/main" id="{EDF70045-BE04-46B2-8E38-FD5759A471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5" y="389"/>
                <a:ext cx="42" cy="43"/>
              </a:xfrm>
              <a:prstGeom prst="rect">
                <a:avLst/>
              </a:prstGeom>
              <a:solidFill>
                <a:srgbClr val="6DC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Rectangle 284">
                <a:extLst>
                  <a:ext uri="{FF2B5EF4-FFF2-40B4-BE49-F238E27FC236}">
                    <a16:creationId xmlns:a16="http://schemas.microsoft.com/office/drawing/2014/main" id="{5B18CDCE-3A5A-4874-8092-0159AF4227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8" y="389"/>
                <a:ext cx="42" cy="43"/>
              </a:xfrm>
              <a:prstGeom prst="rect">
                <a:avLst/>
              </a:prstGeom>
              <a:solidFill>
                <a:srgbClr val="7CC8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285">
                <a:extLst>
                  <a:ext uri="{FF2B5EF4-FFF2-40B4-BE49-F238E27FC236}">
                    <a16:creationId xmlns:a16="http://schemas.microsoft.com/office/drawing/2014/main" id="{816DBF61-69E4-42A0-A90F-DC7445C2C3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1" y="389"/>
                <a:ext cx="42" cy="43"/>
              </a:xfrm>
              <a:custGeom>
                <a:avLst/>
                <a:gdLst>
                  <a:gd name="T0" fmla="*/ 42 w 42"/>
                  <a:gd name="T1" fmla="*/ 2 h 43"/>
                  <a:gd name="T2" fmla="*/ 42 w 42"/>
                  <a:gd name="T3" fmla="*/ 43 h 43"/>
                  <a:gd name="T4" fmla="*/ 0 w 42"/>
                  <a:gd name="T5" fmla="*/ 43 h 43"/>
                  <a:gd name="T6" fmla="*/ 0 w 42"/>
                  <a:gd name="T7" fmla="*/ 0 h 43"/>
                  <a:gd name="T8" fmla="*/ 42 w 42"/>
                  <a:gd name="T9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42" y="2"/>
                    </a:move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42" y="2"/>
                    </a:lnTo>
                    <a:close/>
                  </a:path>
                </a:pathLst>
              </a:custGeom>
              <a:solidFill>
                <a:srgbClr val="ADD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286">
                <a:extLst>
                  <a:ext uri="{FF2B5EF4-FFF2-40B4-BE49-F238E27FC236}">
                    <a16:creationId xmlns:a16="http://schemas.microsoft.com/office/drawing/2014/main" id="{58C4AF01-139C-4654-B1BC-9F8743EAD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5" y="391"/>
                <a:ext cx="41" cy="41"/>
              </a:xfrm>
              <a:prstGeom prst="rect">
                <a:avLst/>
              </a:prstGeom>
              <a:solidFill>
                <a:srgbClr val="CEE3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287">
                <a:extLst>
                  <a:ext uri="{FF2B5EF4-FFF2-40B4-BE49-F238E27FC236}">
                    <a16:creationId xmlns:a16="http://schemas.microsoft.com/office/drawing/2014/main" id="{1B6DD4BF-6FA8-4D2D-9197-D90CA3938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9" y="81"/>
                <a:ext cx="582" cy="540"/>
              </a:xfrm>
              <a:custGeom>
                <a:avLst/>
                <a:gdLst>
                  <a:gd name="T0" fmla="*/ 0 w 582"/>
                  <a:gd name="T1" fmla="*/ 283 h 540"/>
                  <a:gd name="T2" fmla="*/ 182 w 582"/>
                  <a:gd name="T3" fmla="*/ 0 h 540"/>
                  <a:gd name="T4" fmla="*/ 582 w 582"/>
                  <a:gd name="T5" fmla="*/ 257 h 540"/>
                  <a:gd name="T6" fmla="*/ 400 w 582"/>
                  <a:gd name="T7" fmla="*/ 540 h 540"/>
                  <a:gd name="T8" fmla="*/ 0 w 582"/>
                  <a:gd name="T9" fmla="*/ 283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2" h="540">
                    <a:moveTo>
                      <a:pt x="0" y="283"/>
                    </a:moveTo>
                    <a:lnTo>
                      <a:pt x="182" y="0"/>
                    </a:lnTo>
                    <a:lnTo>
                      <a:pt x="582" y="257"/>
                    </a:lnTo>
                    <a:lnTo>
                      <a:pt x="400" y="540"/>
                    </a:ln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288">
                <a:extLst>
                  <a:ext uri="{FF2B5EF4-FFF2-40B4-BE49-F238E27FC236}">
                    <a16:creationId xmlns:a16="http://schemas.microsoft.com/office/drawing/2014/main" id="{267C093B-2446-4A2B-A664-F457EB6CB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9" y="81"/>
                <a:ext cx="582" cy="540"/>
              </a:xfrm>
              <a:custGeom>
                <a:avLst/>
                <a:gdLst>
                  <a:gd name="T0" fmla="*/ 0 w 582"/>
                  <a:gd name="T1" fmla="*/ 283 h 540"/>
                  <a:gd name="T2" fmla="*/ 182 w 582"/>
                  <a:gd name="T3" fmla="*/ 0 h 540"/>
                  <a:gd name="T4" fmla="*/ 582 w 582"/>
                  <a:gd name="T5" fmla="*/ 257 h 540"/>
                  <a:gd name="T6" fmla="*/ 400 w 582"/>
                  <a:gd name="T7" fmla="*/ 540 h 540"/>
                  <a:gd name="T8" fmla="*/ 0 w 582"/>
                  <a:gd name="T9" fmla="*/ 283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2" h="540">
                    <a:moveTo>
                      <a:pt x="0" y="283"/>
                    </a:moveTo>
                    <a:lnTo>
                      <a:pt x="182" y="0"/>
                    </a:lnTo>
                    <a:lnTo>
                      <a:pt x="582" y="257"/>
                    </a:lnTo>
                    <a:lnTo>
                      <a:pt x="400" y="540"/>
                    </a:lnTo>
                    <a:lnTo>
                      <a:pt x="0" y="2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289">
                <a:extLst>
                  <a:ext uri="{FF2B5EF4-FFF2-40B4-BE49-F238E27FC236}">
                    <a16:creationId xmlns:a16="http://schemas.microsoft.com/office/drawing/2014/main" id="{CEF80509-1E2B-4D08-9C5F-CB1AFF6F3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8" y="277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7 w 154"/>
                  <a:gd name="T3" fmla="*/ 0 h 234"/>
                  <a:gd name="T4" fmla="*/ 154 w 154"/>
                  <a:gd name="T5" fmla="*/ 5 h 234"/>
                  <a:gd name="T6" fmla="*/ 7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7" y="0"/>
                    </a:lnTo>
                    <a:lnTo>
                      <a:pt x="154" y="5"/>
                    </a:lnTo>
                    <a:lnTo>
                      <a:pt x="7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290">
                <a:extLst>
                  <a:ext uri="{FF2B5EF4-FFF2-40B4-BE49-F238E27FC236}">
                    <a16:creationId xmlns:a16="http://schemas.microsoft.com/office/drawing/2014/main" id="{B06AD974-35E8-4FB9-A4FB-984FF26CB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0" y="284"/>
                <a:ext cx="154" cy="234"/>
              </a:xfrm>
              <a:custGeom>
                <a:avLst/>
                <a:gdLst>
                  <a:gd name="T0" fmla="*/ 0 w 154"/>
                  <a:gd name="T1" fmla="*/ 231 h 234"/>
                  <a:gd name="T2" fmla="*/ 147 w 154"/>
                  <a:gd name="T3" fmla="*/ 0 h 234"/>
                  <a:gd name="T4" fmla="*/ 154 w 154"/>
                  <a:gd name="T5" fmla="*/ 6 h 234"/>
                  <a:gd name="T6" fmla="*/ 7 w 154"/>
                  <a:gd name="T7" fmla="*/ 234 h 234"/>
                  <a:gd name="T8" fmla="*/ 0 w 154"/>
                  <a:gd name="T9" fmla="*/ 23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31"/>
                    </a:moveTo>
                    <a:lnTo>
                      <a:pt x="147" y="0"/>
                    </a:lnTo>
                    <a:lnTo>
                      <a:pt x="154" y="6"/>
                    </a:lnTo>
                    <a:lnTo>
                      <a:pt x="7" y="234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291">
                <a:extLst>
                  <a:ext uri="{FF2B5EF4-FFF2-40B4-BE49-F238E27FC236}">
                    <a16:creationId xmlns:a16="http://schemas.microsoft.com/office/drawing/2014/main" id="{44E157DC-36DF-46DD-AC11-0728C1B3B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3" y="293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6 w 154"/>
                  <a:gd name="T3" fmla="*/ 0 h 234"/>
                  <a:gd name="T4" fmla="*/ 154 w 154"/>
                  <a:gd name="T5" fmla="*/ 4 h 234"/>
                  <a:gd name="T6" fmla="*/ 6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6" y="0"/>
                    </a:lnTo>
                    <a:lnTo>
                      <a:pt x="154" y="4"/>
                    </a:lnTo>
                    <a:lnTo>
                      <a:pt x="6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292">
                <a:extLst>
                  <a:ext uri="{FF2B5EF4-FFF2-40B4-BE49-F238E27FC236}">
                    <a16:creationId xmlns:a16="http://schemas.microsoft.com/office/drawing/2014/main" id="{6F4FCC67-0E8D-4C49-B3BF-1E7C8D2D5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4" y="301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8 w 154"/>
                  <a:gd name="T3" fmla="*/ 0 h 234"/>
                  <a:gd name="T4" fmla="*/ 154 w 154"/>
                  <a:gd name="T5" fmla="*/ 4 h 234"/>
                  <a:gd name="T6" fmla="*/ 8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8" y="0"/>
                    </a:lnTo>
                    <a:lnTo>
                      <a:pt x="154" y="4"/>
                    </a:lnTo>
                    <a:lnTo>
                      <a:pt x="8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93">
                <a:extLst>
                  <a:ext uri="{FF2B5EF4-FFF2-40B4-BE49-F238E27FC236}">
                    <a16:creationId xmlns:a16="http://schemas.microsoft.com/office/drawing/2014/main" id="{E19D3359-A032-4B9C-A6CF-460E3A6F4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" y="308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8 w 154"/>
                  <a:gd name="T3" fmla="*/ 0 h 234"/>
                  <a:gd name="T4" fmla="*/ 154 w 154"/>
                  <a:gd name="T5" fmla="*/ 6 h 234"/>
                  <a:gd name="T6" fmla="*/ 7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8" y="0"/>
                    </a:lnTo>
                    <a:lnTo>
                      <a:pt x="154" y="6"/>
                    </a:lnTo>
                    <a:lnTo>
                      <a:pt x="7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94">
                <a:extLst>
                  <a:ext uri="{FF2B5EF4-FFF2-40B4-BE49-F238E27FC236}">
                    <a16:creationId xmlns:a16="http://schemas.microsoft.com/office/drawing/2014/main" id="{5E448FD5-DCC9-4621-8E6B-FD4053726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0" y="316"/>
                <a:ext cx="154" cy="234"/>
              </a:xfrm>
              <a:custGeom>
                <a:avLst/>
                <a:gdLst>
                  <a:gd name="T0" fmla="*/ 0 w 154"/>
                  <a:gd name="T1" fmla="*/ 230 h 234"/>
                  <a:gd name="T2" fmla="*/ 146 w 154"/>
                  <a:gd name="T3" fmla="*/ 0 h 234"/>
                  <a:gd name="T4" fmla="*/ 154 w 154"/>
                  <a:gd name="T5" fmla="*/ 5 h 234"/>
                  <a:gd name="T6" fmla="*/ 6 w 154"/>
                  <a:gd name="T7" fmla="*/ 234 h 234"/>
                  <a:gd name="T8" fmla="*/ 0 w 154"/>
                  <a:gd name="T9" fmla="*/ 23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30"/>
                    </a:moveTo>
                    <a:lnTo>
                      <a:pt x="146" y="0"/>
                    </a:lnTo>
                    <a:lnTo>
                      <a:pt x="154" y="5"/>
                    </a:lnTo>
                    <a:lnTo>
                      <a:pt x="6" y="234"/>
                    </a:lnTo>
                    <a:lnTo>
                      <a:pt x="0" y="23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295">
                <a:extLst>
                  <a:ext uri="{FF2B5EF4-FFF2-40B4-BE49-F238E27FC236}">
                    <a16:creationId xmlns:a16="http://schemas.microsoft.com/office/drawing/2014/main" id="{795B59C1-B170-4562-986E-094A47A41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325"/>
                <a:ext cx="154" cy="234"/>
              </a:xfrm>
              <a:custGeom>
                <a:avLst/>
                <a:gdLst>
                  <a:gd name="T0" fmla="*/ 0 w 154"/>
                  <a:gd name="T1" fmla="*/ 229 h 234"/>
                  <a:gd name="T2" fmla="*/ 147 w 154"/>
                  <a:gd name="T3" fmla="*/ 0 h 234"/>
                  <a:gd name="T4" fmla="*/ 154 w 154"/>
                  <a:gd name="T5" fmla="*/ 4 h 234"/>
                  <a:gd name="T6" fmla="*/ 6 w 154"/>
                  <a:gd name="T7" fmla="*/ 234 h 234"/>
                  <a:gd name="T8" fmla="*/ 0 w 154"/>
                  <a:gd name="T9" fmla="*/ 22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4">
                    <a:moveTo>
                      <a:pt x="0" y="229"/>
                    </a:moveTo>
                    <a:lnTo>
                      <a:pt x="147" y="0"/>
                    </a:lnTo>
                    <a:lnTo>
                      <a:pt x="154" y="4"/>
                    </a:lnTo>
                    <a:lnTo>
                      <a:pt x="6" y="234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296">
                <a:extLst>
                  <a:ext uri="{FF2B5EF4-FFF2-40B4-BE49-F238E27FC236}">
                    <a16:creationId xmlns:a16="http://schemas.microsoft.com/office/drawing/2014/main" id="{14A795E9-B027-424D-AF03-951EE874F3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4" y="508"/>
                <a:ext cx="41" cy="58"/>
              </a:xfrm>
              <a:custGeom>
                <a:avLst/>
                <a:gdLst>
                  <a:gd name="T0" fmla="*/ 0 w 41"/>
                  <a:gd name="T1" fmla="*/ 53 h 58"/>
                  <a:gd name="T2" fmla="*/ 34 w 41"/>
                  <a:gd name="T3" fmla="*/ 0 h 58"/>
                  <a:gd name="T4" fmla="*/ 41 w 41"/>
                  <a:gd name="T5" fmla="*/ 5 h 58"/>
                  <a:gd name="T6" fmla="*/ 7 w 41"/>
                  <a:gd name="T7" fmla="*/ 58 h 58"/>
                  <a:gd name="T8" fmla="*/ 0 w 41"/>
                  <a:gd name="T9" fmla="*/ 5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8">
                    <a:moveTo>
                      <a:pt x="0" y="53"/>
                    </a:moveTo>
                    <a:lnTo>
                      <a:pt x="34" y="0"/>
                    </a:lnTo>
                    <a:lnTo>
                      <a:pt x="41" y="5"/>
                    </a:lnTo>
                    <a:lnTo>
                      <a:pt x="7" y="58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297">
                <a:extLst>
                  <a:ext uri="{FF2B5EF4-FFF2-40B4-BE49-F238E27FC236}">
                    <a16:creationId xmlns:a16="http://schemas.microsoft.com/office/drawing/2014/main" id="{2EE688A3-9FFA-4767-AE07-3FC74F0C8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3" y="187"/>
                <a:ext cx="134" cy="134"/>
              </a:xfrm>
              <a:custGeom>
                <a:avLst/>
                <a:gdLst>
                  <a:gd name="T0" fmla="*/ 100 w 106"/>
                  <a:gd name="T1" fmla="*/ 43 h 106"/>
                  <a:gd name="T2" fmla="*/ 43 w 106"/>
                  <a:gd name="T3" fmla="*/ 6 h 106"/>
                  <a:gd name="T4" fmla="*/ 6 w 106"/>
                  <a:gd name="T5" fmla="*/ 64 h 106"/>
                  <a:gd name="T6" fmla="*/ 64 w 106"/>
                  <a:gd name="T7" fmla="*/ 100 h 106"/>
                  <a:gd name="T8" fmla="*/ 100 w 106"/>
                  <a:gd name="T9" fmla="*/ 4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6">
                    <a:moveTo>
                      <a:pt x="100" y="43"/>
                    </a:moveTo>
                    <a:cubicBezTo>
                      <a:pt x="95" y="17"/>
                      <a:pt x="69" y="0"/>
                      <a:pt x="43" y="6"/>
                    </a:cubicBezTo>
                    <a:cubicBezTo>
                      <a:pt x="17" y="12"/>
                      <a:pt x="0" y="38"/>
                      <a:pt x="6" y="64"/>
                    </a:cubicBezTo>
                    <a:cubicBezTo>
                      <a:pt x="12" y="90"/>
                      <a:pt x="38" y="106"/>
                      <a:pt x="64" y="100"/>
                    </a:cubicBezTo>
                    <a:cubicBezTo>
                      <a:pt x="90" y="95"/>
                      <a:pt x="106" y="69"/>
                      <a:pt x="100" y="43"/>
                    </a:cubicBezTo>
                  </a:path>
                </a:pathLst>
              </a:custGeom>
              <a:solidFill>
                <a:srgbClr val="39B5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298">
                <a:extLst>
                  <a:ext uri="{FF2B5EF4-FFF2-40B4-BE49-F238E27FC236}">
                    <a16:creationId xmlns:a16="http://schemas.microsoft.com/office/drawing/2014/main" id="{A0646BB1-4A33-4111-A0EF-A709A33E9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0" y="247"/>
                <a:ext cx="134" cy="134"/>
              </a:xfrm>
              <a:custGeom>
                <a:avLst/>
                <a:gdLst>
                  <a:gd name="T0" fmla="*/ 100 w 106"/>
                  <a:gd name="T1" fmla="*/ 43 h 106"/>
                  <a:gd name="T2" fmla="*/ 43 w 106"/>
                  <a:gd name="T3" fmla="*/ 6 h 106"/>
                  <a:gd name="T4" fmla="*/ 6 w 106"/>
                  <a:gd name="T5" fmla="*/ 64 h 106"/>
                  <a:gd name="T6" fmla="*/ 64 w 106"/>
                  <a:gd name="T7" fmla="*/ 101 h 106"/>
                  <a:gd name="T8" fmla="*/ 100 w 106"/>
                  <a:gd name="T9" fmla="*/ 4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6">
                    <a:moveTo>
                      <a:pt x="100" y="43"/>
                    </a:moveTo>
                    <a:cubicBezTo>
                      <a:pt x="95" y="17"/>
                      <a:pt x="69" y="0"/>
                      <a:pt x="43" y="6"/>
                    </a:cubicBezTo>
                    <a:cubicBezTo>
                      <a:pt x="17" y="12"/>
                      <a:pt x="0" y="38"/>
                      <a:pt x="6" y="64"/>
                    </a:cubicBezTo>
                    <a:cubicBezTo>
                      <a:pt x="12" y="90"/>
                      <a:pt x="38" y="106"/>
                      <a:pt x="64" y="101"/>
                    </a:cubicBezTo>
                    <a:cubicBezTo>
                      <a:pt x="90" y="95"/>
                      <a:pt x="106" y="69"/>
                      <a:pt x="100" y="43"/>
                    </a:cubicBezTo>
                  </a:path>
                </a:pathLst>
              </a:custGeom>
              <a:solidFill>
                <a:srgbClr val="EE2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299">
                <a:extLst>
                  <a:ext uri="{FF2B5EF4-FFF2-40B4-BE49-F238E27FC236}">
                    <a16:creationId xmlns:a16="http://schemas.microsoft.com/office/drawing/2014/main" id="{C4564D68-2194-43E8-B549-23A7C55AA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9" y="253"/>
                <a:ext cx="46" cy="45"/>
              </a:xfrm>
              <a:custGeom>
                <a:avLst/>
                <a:gdLst>
                  <a:gd name="T0" fmla="*/ 0 w 36"/>
                  <a:gd name="T1" fmla="*/ 0 h 36"/>
                  <a:gd name="T2" fmla="*/ 1 w 36"/>
                  <a:gd name="T3" fmla="*/ 12 h 36"/>
                  <a:gd name="T4" fmla="*/ 14 w 36"/>
                  <a:gd name="T5" fmla="*/ 36 h 36"/>
                  <a:gd name="T6" fmla="*/ 36 w 36"/>
                  <a:gd name="T7" fmla="*/ 19 h 36"/>
                  <a:gd name="T8" fmla="*/ 0 w 3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0" y="0"/>
                    </a:moveTo>
                    <a:cubicBezTo>
                      <a:pt x="0" y="4"/>
                      <a:pt x="0" y="8"/>
                      <a:pt x="1" y="12"/>
                    </a:cubicBezTo>
                    <a:cubicBezTo>
                      <a:pt x="3" y="21"/>
                      <a:pt x="8" y="29"/>
                      <a:pt x="14" y="36"/>
                    </a:cubicBezTo>
                    <a:cubicBezTo>
                      <a:pt x="20" y="28"/>
                      <a:pt x="27" y="22"/>
                      <a:pt x="36" y="19"/>
                    </a:cubicBezTo>
                    <a:cubicBezTo>
                      <a:pt x="28" y="8"/>
                      <a:pt x="14" y="1"/>
                      <a:pt x="0" y="0"/>
                    </a:cubicBezTo>
                  </a:path>
                </a:pathLst>
              </a:custGeom>
              <a:solidFill>
                <a:srgbClr val="E020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300">
                <a:extLst>
                  <a:ext uri="{FF2B5EF4-FFF2-40B4-BE49-F238E27FC236}">
                    <a16:creationId xmlns:a16="http://schemas.microsoft.com/office/drawing/2014/main" id="{3813CC42-C618-4229-A37D-4D69B4143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0" y="267"/>
                <a:ext cx="134" cy="134"/>
              </a:xfrm>
              <a:custGeom>
                <a:avLst/>
                <a:gdLst>
                  <a:gd name="T0" fmla="*/ 100 w 106"/>
                  <a:gd name="T1" fmla="*/ 42 h 106"/>
                  <a:gd name="T2" fmla="*/ 42 w 106"/>
                  <a:gd name="T3" fmla="*/ 6 h 106"/>
                  <a:gd name="T4" fmla="*/ 6 w 106"/>
                  <a:gd name="T5" fmla="*/ 63 h 106"/>
                  <a:gd name="T6" fmla="*/ 63 w 106"/>
                  <a:gd name="T7" fmla="*/ 100 h 106"/>
                  <a:gd name="T8" fmla="*/ 100 w 106"/>
                  <a:gd name="T9" fmla="*/ 4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6">
                    <a:moveTo>
                      <a:pt x="100" y="42"/>
                    </a:moveTo>
                    <a:cubicBezTo>
                      <a:pt x="94" y="16"/>
                      <a:pt x="68" y="0"/>
                      <a:pt x="42" y="6"/>
                    </a:cubicBezTo>
                    <a:cubicBezTo>
                      <a:pt x="16" y="11"/>
                      <a:pt x="0" y="37"/>
                      <a:pt x="6" y="63"/>
                    </a:cubicBezTo>
                    <a:cubicBezTo>
                      <a:pt x="11" y="89"/>
                      <a:pt x="37" y="106"/>
                      <a:pt x="63" y="100"/>
                    </a:cubicBezTo>
                    <a:cubicBezTo>
                      <a:pt x="89" y="94"/>
                      <a:pt x="106" y="68"/>
                      <a:pt x="100" y="42"/>
                    </a:cubicBezTo>
                  </a:path>
                </a:pathLst>
              </a:custGeom>
              <a:solidFill>
                <a:srgbClr val="27AA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301">
                <a:extLst>
                  <a:ext uri="{FF2B5EF4-FFF2-40B4-BE49-F238E27FC236}">
                    <a16:creationId xmlns:a16="http://schemas.microsoft.com/office/drawing/2014/main" id="{142BBB2A-A378-4D7D-AACF-56B27D2DA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F2C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302">
                <a:extLst>
                  <a:ext uri="{FF2B5EF4-FFF2-40B4-BE49-F238E27FC236}">
                    <a16:creationId xmlns:a16="http://schemas.microsoft.com/office/drawing/2014/main" id="{5948B8D2-39E3-4727-86A0-FFCE98129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" y="290"/>
                <a:ext cx="54" cy="80"/>
              </a:xfrm>
              <a:custGeom>
                <a:avLst/>
                <a:gdLst>
                  <a:gd name="T0" fmla="*/ 17 w 43"/>
                  <a:gd name="T1" fmla="*/ 0 h 64"/>
                  <a:gd name="T2" fmla="*/ 4 w 43"/>
                  <a:gd name="T3" fmla="*/ 45 h 64"/>
                  <a:gd name="T4" fmla="*/ 4 w 43"/>
                  <a:gd name="T5" fmla="*/ 45 h 64"/>
                  <a:gd name="T6" fmla="*/ 4 w 43"/>
                  <a:gd name="T7" fmla="*/ 45 h 64"/>
                  <a:gd name="T8" fmla="*/ 13 w 43"/>
                  <a:gd name="T9" fmla="*/ 64 h 64"/>
                  <a:gd name="T10" fmla="*/ 43 w 43"/>
                  <a:gd name="T11" fmla="*/ 21 h 64"/>
                  <a:gd name="T12" fmla="*/ 11 w 43"/>
                  <a:gd name="T13" fmla="*/ 7 h 64"/>
                  <a:gd name="T14" fmla="*/ 17 w 43"/>
                  <a:gd name="T1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4">
                    <a:moveTo>
                      <a:pt x="17" y="0"/>
                    </a:moveTo>
                    <a:cubicBezTo>
                      <a:pt x="5" y="12"/>
                      <a:pt x="0" y="28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5" y="52"/>
                      <a:pt x="8" y="59"/>
                      <a:pt x="13" y="64"/>
                    </a:cubicBezTo>
                    <a:cubicBezTo>
                      <a:pt x="31" y="57"/>
                      <a:pt x="43" y="40"/>
                      <a:pt x="43" y="21"/>
                    </a:cubicBezTo>
                    <a:cubicBezTo>
                      <a:pt x="31" y="20"/>
                      <a:pt x="20" y="15"/>
                      <a:pt x="11" y="7"/>
                    </a:cubicBezTo>
                    <a:cubicBezTo>
                      <a:pt x="13" y="4"/>
                      <a:pt x="15" y="2"/>
                      <a:pt x="17" y="0"/>
                    </a:cubicBezTo>
                  </a:path>
                </a:pathLst>
              </a:custGeom>
              <a:solidFill>
                <a:srgbClr val="535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303">
                <a:extLst>
                  <a:ext uri="{FF2B5EF4-FFF2-40B4-BE49-F238E27FC236}">
                    <a16:creationId xmlns:a16="http://schemas.microsoft.com/office/drawing/2014/main" id="{C5CC6CA7-348B-4328-A748-05C2B45991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1" y="272"/>
                <a:ext cx="16" cy="2"/>
              </a:xfrm>
              <a:custGeom>
                <a:avLst/>
                <a:gdLst>
                  <a:gd name="T0" fmla="*/ 0 w 13"/>
                  <a:gd name="T1" fmla="*/ 2 h 2"/>
                  <a:gd name="T2" fmla="*/ 0 w 13"/>
                  <a:gd name="T3" fmla="*/ 2 h 2"/>
                  <a:gd name="T4" fmla="*/ 0 w 13"/>
                  <a:gd name="T5" fmla="*/ 2 h 2"/>
                  <a:gd name="T6" fmla="*/ 13 w 13"/>
                  <a:gd name="T7" fmla="*/ 0 h 2"/>
                  <a:gd name="T8" fmla="*/ 2 w 13"/>
                  <a:gd name="T9" fmla="*/ 2 h 2"/>
                  <a:gd name="T10" fmla="*/ 0 w 13"/>
                  <a:gd name="T11" fmla="*/ 2 h 2"/>
                  <a:gd name="T12" fmla="*/ 2 w 13"/>
                  <a:gd name="T13" fmla="*/ 2 h 2"/>
                  <a:gd name="T14" fmla="*/ 13 w 13"/>
                  <a:gd name="T15" fmla="*/ 0 h 2"/>
                  <a:gd name="T16" fmla="*/ 13 w 1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13" y="0"/>
                    </a:moveTo>
                    <a:cubicBezTo>
                      <a:pt x="9" y="0"/>
                      <a:pt x="6" y="1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258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304">
                <a:extLst>
                  <a:ext uri="{FF2B5EF4-FFF2-40B4-BE49-F238E27FC236}">
                    <a16:creationId xmlns:a16="http://schemas.microsoft.com/office/drawing/2014/main" id="{F888DB6A-E1FD-4A75-ABF5-4014DD4D0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4" y="272"/>
                <a:ext cx="86" cy="44"/>
              </a:xfrm>
              <a:custGeom>
                <a:avLst/>
                <a:gdLst>
                  <a:gd name="T0" fmla="*/ 34 w 68"/>
                  <a:gd name="T1" fmla="*/ 0 h 35"/>
                  <a:gd name="T2" fmla="*/ 23 w 68"/>
                  <a:gd name="T3" fmla="*/ 2 h 35"/>
                  <a:gd name="T4" fmla="*/ 21 w 68"/>
                  <a:gd name="T5" fmla="*/ 2 h 35"/>
                  <a:gd name="T6" fmla="*/ 21 w 68"/>
                  <a:gd name="T7" fmla="*/ 2 h 35"/>
                  <a:gd name="T8" fmla="*/ 21 w 68"/>
                  <a:gd name="T9" fmla="*/ 2 h 35"/>
                  <a:gd name="T10" fmla="*/ 0 w 68"/>
                  <a:gd name="T11" fmla="*/ 14 h 35"/>
                  <a:gd name="T12" fmla="*/ 16 w 68"/>
                  <a:gd name="T13" fmla="*/ 4 h 35"/>
                  <a:gd name="T14" fmla="*/ 25 w 68"/>
                  <a:gd name="T15" fmla="*/ 23 h 35"/>
                  <a:gd name="T16" fmla="*/ 26 w 68"/>
                  <a:gd name="T17" fmla="*/ 35 h 35"/>
                  <a:gd name="T18" fmla="*/ 28 w 68"/>
                  <a:gd name="T19" fmla="*/ 35 h 35"/>
                  <a:gd name="T20" fmla="*/ 39 w 68"/>
                  <a:gd name="T21" fmla="*/ 33 h 35"/>
                  <a:gd name="T22" fmla="*/ 68 w 68"/>
                  <a:gd name="T23" fmla="*/ 14 h 35"/>
                  <a:gd name="T24" fmla="*/ 34 w 68"/>
                  <a:gd name="T2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35">
                    <a:moveTo>
                      <a:pt x="34" y="0"/>
                    </a:moveTo>
                    <a:cubicBezTo>
                      <a:pt x="30" y="0"/>
                      <a:pt x="27" y="1"/>
                      <a:pt x="23" y="2"/>
                    </a:cubicBezTo>
                    <a:cubicBezTo>
                      <a:pt x="23" y="2"/>
                      <a:pt x="22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3" y="4"/>
                      <a:pt x="6" y="9"/>
                      <a:pt x="0" y="14"/>
                    </a:cubicBezTo>
                    <a:cubicBezTo>
                      <a:pt x="4" y="10"/>
                      <a:pt x="10" y="6"/>
                      <a:pt x="16" y="4"/>
                    </a:cubicBezTo>
                    <a:cubicBezTo>
                      <a:pt x="21" y="9"/>
                      <a:pt x="24" y="16"/>
                      <a:pt x="25" y="23"/>
                    </a:cubicBezTo>
                    <a:cubicBezTo>
                      <a:pt x="26" y="27"/>
                      <a:pt x="27" y="31"/>
                      <a:pt x="26" y="35"/>
                    </a:cubicBezTo>
                    <a:cubicBezTo>
                      <a:pt x="27" y="35"/>
                      <a:pt x="28" y="35"/>
                      <a:pt x="28" y="35"/>
                    </a:cubicBezTo>
                    <a:cubicBezTo>
                      <a:pt x="32" y="35"/>
                      <a:pt x="35" y="34"/>
                      <a:pt x="39" y="33"/>
                    </a:cubicBezTo>
                    <a:cubicBezTo>
                      <a:pt x="51" y="31"/>
                      <a:pt x="61" y="24"/>
                      <a:pt x="68" y="14"/>
                    </a:cubicBezTo>
                    <a:cubicBezTo>
                      <a:pt x="59" y="6"/>
                      <a:pt x="47" y="0"/>
                      <a:pt x="34" y="0"/>
                    </a:cubicBezTo>
                  </a:path>
                </a:pathLst>
              </a:custGeom>
              <a:solidFill>
                <a:srgbClr val="1F8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305">
                <a:extLst>
                  <a:ext uri="{FF2B5EF4-FFF2-40B4-BE49-F238E27FC236}">
                    <a16:creationId xmlns:a16="http://schemas.microsoft.com/office/drawing/2014/main" id="{8563DED7-2B01-44B9-8830-A937D4C42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7" y="277"/>
                <a:ext cx="41" cy="39"/>
              </a:xfrm>
              <a:custGeom>
                <a:avLst/>
                <a:gdLst>
                  <a:gd name="T0" fmla="*/ 22 w 33"/>
                  <a:gd name="T1" fmla="*/ 0 h 31"/>
                  <a:gd name="T2" fmla="*/ 6 w 33"/>
                  <a:gd name="T3" fmla="*/ 10 h 31"/>
                  <a:gd name="T4" fmla="*/ 0 w 33"/>
                  <a:gd name="T5" fmla="*/ 17 h 31"/>
                  <a:gd name="T6" fmla="*/ 32 w 33"/>
                  <a:gd name="T7" fmla="*/ 31 h 31"/>
                  <a:gd name="T8" fmla="*/ 31 w 33"/>
                  <a:gd name="T9" fmla="*/ 19 h 31"/>
                  <a:gd name="T10" fmla="*/ 22 w 33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1">
                    <a:moveTo>
                      <a:pt x="22" y="0"/>
                    </a:moveTo>
                    <a:cubicBezTo>
                      <a:pt x="16" y="2"/>
                      <a:pt x="10" y="6"/>
                      <a:pt x="6" y="10"/>
                    </a:cubicBezTo>
                    <a:cubicBezTo>
                      <a:pt x="4" y="12"/>
                      <a:pt x="2" y="14"/>
                      <a:pt x="0" y="17"/>
                    </a:cubicBezTo>
                    <a:cubicBezTo>
                      <a:pt x="9" y="25"/>
                      <a:pt x="20" y="30"/>
                      <a:pt x="32" y="31"/>
                    </a:cubicBezTo>
                    <a:cubicBezTo>
                      <a:pt x="33" y="27"/>
                      <a:pt x="32" y="23"/>
                      <a:pt x="31" y="19"/>
                    </a:cubicBezTo>
                    <a:cubicBezTo>
                      <a:pt x="30" y="12"/>
                      <a:pt x="27" y="5"/>
                      <a:pt x="22" y="0"/>
                    </a:cubicBezTo>
                  </a:path>
                </a:pathLst>
              </a:custGeom>
              <a:solidFill>
                <a:srgbClr val="2C6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306">
                <a:extLst>
                  <a:ext uri="{FF2B5EF4-FFF2-40B4-BE49-F238E27FC236}">
                    <a16:creationId xmlns:a16="http://schemas.microsoft.com/office/drawing/2014/main" id="{D6FCFE00-5980-48EB-8C45-39AA6D055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" y="1255"/>
                <a:ext cx="347" cy="403"/>
              </a:xfrm>
              <a:custGeom>
                <a:avLst/>
                <a:gdLst>
                  <a:gd name="T0" fmla="*/ 273 w 275"/>
                  <a:gd name="T1" fmla="*/ 234 h 319"/>
                  <a:gd name="T2" fmla="*/ 271 w 275"/>
                  <a:gd name="T3" fmla="*/ 244 h 319"/>
                  <a:gd name="T4" fmla="*/ 149 w 275"/>
                  <a:gd name="T5" fmla="*/ 317 h 319"/>
                  <a:gd name="T6" fmla="*/ 140 w 275"/>
                  <a:gd name="T7" fmla="*/ 314 h 319"/>
                  <a:gd name="T8" fmla="*/ 2 w 275"/>
                  <a:gd name="T9" fmla="*/ 84 h 319"/>
                  <a:gd name="T10" fmla="*/ 4 w 275"/>
                  <a:gd name="T11" fmla="*/ 75 h 319"/>
                  <a:gd name="T12" fmla="*/ 126 w 275"/>
                  <a:gd name="T13" fmla="*/ 2 h 319"/>
                  <a:gd name="T14" fmla="*/ 135 w 275"/>
                  <a:gd name="T15" fmla="*/ 4 h 319"/>
                  <a:gd name="T16" fmla="*/ 273 w 275"/>
                  <a:gd name="T17" fmla="*/ 234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319">
                    <a:moveTo>
                      <a:pt x="273" y="234"/>
                    </a:moveTo>
                    <a:cubicBezTo>
                      <a:pt x="275" y="238"/>
                      <a:pt x="274" y="242"/>
                      <a:pt x="271" y="244"/>
                    </a:cubicBezTo>
                    <a:cubicBezTo>
                      <a:pt x="149" y="317"/>
                      <a:pt x="149" y="317"/>
                      <a:pt x="149" y="317"/>
                    </a:cubicBezTo>
                    <a:cubicBezTo>
                      <a:pt x="146" y="319"/>
                      <a:pt x="142" y="318"/>
                      <a:pt x="140" y="31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0" y="81"/>
                      <a:pt x="1" y="77"/>
                      <a:pt x="4" y="75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9" y="0"/>
                      <a:pt x="133" y="1"/>
                      <a:pt x="135" y="4"/>
                    </a:cubicBezTo>
                    <a:lnTo>
                      <a:pt x="273" y="2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307">
                <a:extLst>
                  <a:ext uri="{FF2B5EF4-FFF2-40B4-BE49-F238E27FC236}">
                    <a16:creationId xmlns:a16="http://schemas.microsoft.com/office/drawing/2014/main" id="{9AA9D847-3B7E-47A6-92DE-88622B8FE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" y="1288"/>
                <a:ext cx="303" cy="336"/>
              </a:xfrm>
              <a:custGeom>
                <a:avLst/>
                <a:gdLst>
                  <a:gd name="T0" fmla="*/ 303 w 303"/>
                  <a:gd name="T1" fmla="*/ 240 h 336"/>
                  <a:gd name="T2" fmla="*/ 144 w 303"/>
                  <a:gd name="T3" fmla="*/ 336 h 336"/>
                  <a:gd name="T4" fmla="*/ 0 w 303"/>
                  <a:gd name="T5" fmla="*/ 95 h 336"/>
                  <a:gd name="T6" fmla="*/ 158 w 303"/>
                  <a:gd name="T7" fmla="*/ 0 h 336"/>
                  <a:gd name="T8" fmla="*/ 303 w 303"/>
                  <a:gd name="T9" fmla="*/ 24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336">
                    <a:moveTo>
                      <a:pt x="303" y="240"/>
                    </a:moveTo>
                    <a:lnTo>
                      <a:pt x="144" y="336"/>
                    </a:lnTo>
                    <a:lnTo>
                      <a:pt x="0" y="95"/>
                    </a:lnTo>
                    <a:lnTo>
                      <a:pt x="158" y="0"/>
                    </a:lnTo>
                    <a:lnTo>
                      <a:pt x="303" y="240"/>
                    </a:ln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308">
                <a:extLst>
                  <a:ext uri="{FF2B5EF4-FFF2-40B4-BE49-F238E27FC236}">
                    <a16:creationId xmlns:a16="http://schemas.microsoft.com/office/drawing/2014/main" id="{9E99366E-E829-4A7A-A55C-0C4901FAF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" y="1579"/>
                <a:ext cx="27" cy="25"/>
              </a:xfrm>
              <a:custGeom>
                <a:avLst/>
                <a:gdLst>
                  <a:gd name="T0" fmla="*/ 18 w 21"/>
                  <a:gd name="T1" fmla="*/ 6 h 20"/>
                  <a:gd name="T2" fmla="*/ 6 w 21"/>
                  <a:gd name="T3" fmla="*/ 3 h 20"/>
                  <a:gd name="T4" fmla="*/ 3 w 21"/>
                  <a:gd name="T5" fmla="*/ 15 h 20"/>
                  <a:gd name="T6" fmla="*/ 15 w 21"/>
                  <a:gd name="T7" fmla="*/ 18 h 20"/>
                  <a:gd name="T8" fmla="*/ 18 w 21"/>
                  <a:gd name="T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18" y="6"/>
                    </a:moveTo>
                    <a:cubicBezTo>
                      <a:pt x="16" y="1"/>
                      <a:pt x="10" y="0"/>
                      <a:pt x="6" y="3"/>
                    </a:cubicBezTo>
                    <a:cubicBezTo>
                      <a:pt x="2" y="5"/>
                      <a:pt x="0" y="11"/>
                      <a:pt x="3" y="15"/>
                    </a:cubicBezTo>
                    <a:cubicBezTo>
                      <a:pt x="6" y="19"/>
                      <a:pt x="11" y="20"/>
                      <a:pt x="15" y="18"/>
                    </a:cubicBezTo>
                    <a:cubicBezTo>
                      <a:pt x="20" y="15"/>
                      <a:pt x="21" y="10"/>
                      <a:pt x="18" y="6"/>
                    </a:cubicBez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309">
                <a:extLst>
                  <a:ext uri="{FF2B5EF4-FFF2-40B4-BE49-F238E27FC236}">
                    <a16:creationId xmlns:a16="http://schemas.microsoft.com/office/drawing/2014/main" id="{01880481-71CC-4DCF-8719-600C500A0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" y="1313"/>
                <a:ext cx="11" cy="12"/>
              </a:xfrm>
              <a:custGeom>
                <a:avLst/>
                <a:gdLst>
                  <a:gd name="T0" fmla="*/ 8 w 9"/>
                  <a:gd name="T1" fmla="*/ 3 h 9"/>
                  <a:gd name="T2" fmla="*/ 2 w 9"/>
                  <a:gd name="T3" fmla="*/ 1 h 9"/>
                  <a:gd name="T4" fmla="*/ 1 w 9"/>
                  <a:gd name="T5" fmla="*/ 7 h 9"/>
                  <a:gd name="T6" fmla="*/ 7 w 9"/>
                  <a:gd name="T7" fmla="*/ 8 h 9"/>
                  <a:gd name="T8" fmla="*/ 8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8" y="3"/>
                    </a:moveTo>
                    <a:cubicBezTo>
                      <a:pt x="7" y="1"/>
                      <a:pt x="4" y="0"/>
                      <a:pt x="2" y="1"/>
                    </a:cubicBezTo>
                    <a:cubicBezTo>
                      <a:pt x="1" y="2"/>
                      <a:pt x="0" y="5"/>
                      <a:pt x="1" y="7"/>
                    </a:cubicBezTo>
                    <a:cubicBezTo>
                      <a:pt x="2" y="9"/>
                      <a:pt x="5" y="9"/>
                      <a:pt x="7" y="8"/>
                    </a:cubicBezTo>
                    <a:cubicBezTo>
                      <a:pt x="9" y="7"/>
                      <a:pt x="9" y="5"/>
                      <a:pt x="8" y="3"/>
                    </a:cubicBez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310">
                <a:extLst>
                  <a:ext uri="{FF2B5EF4-FFF2-40B4-BE49-F238E27FC236}">
                    <a16:creationId xmlns:a16="http://schemas.microsoft.com/office/drawing/2014/main" id="{61071EF1-80A4-4125-A99F-A41E2E777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8" y="555"/>
                <a:ext cx="382" cy="249"/>
              </a:xfrm>
              <a:custGeom>
                <a:avLst/>
                <a:gdLst>
                  <a:gd name="T0" fmla="*/ 272 w 302"/>
                  <a:gd name="T1" fmla="*/ 0 h 197"/>
                  <a:gd name="T2" fmla="*/ 280 w 302"/>
                  <a:gd name="T3" fmla="*/ 6 h 197"/>
                  <a:gd name="T4" fmla="*/ 302 w 302"/>
                  <a:gd name="T5" fmla="*/ 146 h 197"/>
                  <a:gd name="T6" fmla="*/ 296 w 302"/>
                  <a:gd name="T7" fmla="*/ 154 h 197"/>
                  <a:gd name="T8" fmla="*/ 31 w 302"/>
                  <a:gd name="T9" fmla="*/ 196 h 197"/>
                  <a:gd name="T10" fmla="*/ 23 w 302"/>
                  <a:gd name="T11" fmla="*/ 190 h 197"/>
                  <a:gd name="T12" fmla="*/ 1 w 302"/>
                  <a:gd name="T13" fmla="*/ 50 h 197"/>
                  <a:gd name="T14" fmla="*/ 7 w 302"/>
                  <a:gd name="T15" fmla="*/ 42 h 197"/>
                  <a:gd name="T16" fmla="*/ 272 w 302"/>
                  <a:gd name="T1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2" h="197">
                    <a:moveTo>
                      <a:pt x="272" y="0"/>
                    </a:moveTo>
                    <a:cubicBezTo>
                      <a:pt x="276" y="0"/>
                      <a:pt x="279" y="2"/>
                      <a:pt x="280" y="6"/>
                    </a:cubicBezTo>
                    <a:cubicBezTo>
                      <a:pt x="302" y="146"/>
                      <a:pt x="302" y="146"/>
                      <a:pt x="302" y="146"/>
                    </a:cubicBezTo>
                    <a:cubicBezTo>
                      <a:pt x="302" y="150"/>
                      <a:pt x="300" y="154"/>
                      <a:pt x="296" y="154"/>
                    </a:cubicBezTo>
                    <a:cubicBezTo>
                      <a:pt x="31" y="196"/>
                      <a:pt x="31" y="196"/>
                      <a:pt x="31" y="196"/>
                    </a:cubicBezTo>
                    <a:cubicBezTo>
                      <a:pt x="27" y="197"/>
                      <a:pt x="23" y="194"/>
                      <a:pt x="23" y="19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46"/>
                      <a:pt x="3" y="43"/>
                      <a:pt x="7" y="42"/>
                    </a:cubicBezTo>
                    <a:lnTo>
                      <a:pt x="27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311">
                <a:extLst>
                  <a:ext uri="{FF2B5EF4-FFF2-40B4-BE49-F238E27FC236}">
                    <a16:creationId xmlns:a16="http://schemas.microsoft.com/office/drawing/2014/main" id="{024558F1-5132-4835-9D8C-B20F647AC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6" y="566"/>
                <a:ext cx="306" cy="227"/>
              </a:xfrm>
              <a:custGeom>
                <a:avLst/>
                <a:gdLst>
                  <a:gd name="T0" fmla="*/ 277 w 306"/>
                  <a:gd name="T1" fmla="*/ 0 h 227"/>
                  <a:gd name="T2" fmla="*/ 306 w 306"/>
                  <a:gd name="T3" fmla="*/ 182 h 227"/>
                  <a:gd name="T4" fmla="*/ 29 w 306"/>
                  <a:gd name="T5" fmla="*/ 227 h 227"/>
                  <a:gd name="T6" fmla="*/ 0 w 306"/>
                  <a:gd name="T7" fmla="*/ 43 h 227"/>
                  <a:gd name="T8" fmla="*/ 277 w 306"/>
                  <a:gd name="T9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6" h="227">
                    <a:moveTo>
                      <a:pt x="277" y="0"/>
                    </a:moveTo>
                    <a:lnTo>
                      <a:pt x="306" y="182"/>
                    </a:lnTo>
                    <a:lnTo>
                      <a:pt x="29" y="227"/>
                    </a:lnTo>
                    <a:lnTo>
                      <a:pt x="0" y="43"/>
                    </a:lnTo>
                    <a:lnTo>
                      <a:pt x="277" y="0"/>
                    </a:ln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312">
                <a:extLst>
                  <a:ext uri="{FF2B5EF4-FFF2-40B4-BE49-F238E27FC236}">
                    <a16:creationId xmlns:a16="http://schemas.microsoft.com/office/drawing/2014/main" id="{593FB8FF-5609-4DEF-9D5B-A0EE7DA35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3" y="642"/>
                <a:ext cx="24" cy="24"/>
              </a:xfrm>
              <a:custGeom>
                <a:avLst/>
                <a:gdLst>
                  <a:gd name="T0" fmla="*/ 8 w 19"/>
                  <a:gd name="T1" fmla="*/ 1 h 19"/>
                  <a:gd name="T2" fmla="*/ 1 w 19"/>
                  <a:gd name="T3" fmla="*/ 11 h 19"/>
                  <a:gd name="T4" fmla="*/ 11 w 19"/>
                  <a:gd name="T5" fmla="*/ 19 h 19"/>
                  <a:gd name="T6" fmla="*/ 18 w 19"/>
                  <a:gd name="T7" fmla="*/ 8 h 19"/>
                  <a:gd name="T8" fmla="*/ 8 w 19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8" y="1"/>
                    </a:moveTo>
                    <a:cubicBezTo>
                      <a:pt x="3" y="2"/>
                      <a:pt x="0" y="6"/>
                      <a:pt x="1" y="11"/>
                    </a:cubicBezTo>
                    <a:cubicBezTo>
                      <a:pt x="1" y="16"/>
                      <a:pt x="6" y="19"/>
                      <a:pt x="11" y="19"/>
                    </a:cubicBezTo>
                    <a:cubicBezTo>
                      <a:pt x="16" y="18"/>
                      <a:pt x="19" y="13"/>
                      <a:pt x="18" y="8"/>
                    </a:cubicBezTo>
                    <a:cubicBezTo>
                      <a:pt x="18" y="4"/>
                      <a:pt x="13" y="0"/>
                      <a:pt x="8" y="1"/>
                    </a:cubicBez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313">
                <a:extLst>
                  <a:ext uri="{FF2B5EF4-FFF2-40B4-BE49-F238E27FC236}">
                    <a16:creationId xmlns:a16="http://schemas.microsoft.com/office/drawing/2014/main" id="{1DF161DE-0DA0-4321-8201-A23468DFF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" y="698"/>
                <a:ext cx="11" cy="11"/>
              </a:xfrm>
              <a:custGeom>
                <a:avLst/>
                <a:gdLst>
                  <a:gd name="T0" fmla="*/ 4 w 9"/>
                  <a:gd name="T1" fmla="*/ 1 h 9"/>
                  <a:gd name="T2" fmla="*/ 0 w 9"/>
                  <a:gd name="T3" fmla="*/ 5 h 9"/>
                  <a:gd name="T4" fmla="*/ 5 w 9"/>
                  <a:gd name="T5" fmla="*/ 9 h 9"/>
                  <a:gd name="T6" fmla="*/ 8 w 9"/>
                  <a:gd name="T7" fmla="*/ 4 h 9"/>
                  <a:gd name="T8" fmla="*/ 4 w 9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4" y="1"/>
                    </a:moveTo>
                    <a:cubicBezTo>
                      <a:pt x="2" y="1"/>
                      <a:pt x="0" y="3"/>
                      <a:pt x="0" y="5"/>
                    </a:cubicBezTo>
                    <a:cubicBezTo>
                      <a:pt x="1" y="8"/>
                      <a:pt x="3" y="9"/>
                      <a:pt x="5" y="9"/>
                    </a:cubicBezTo>
                    <a:cubicBezTo>
                      <a:pt x="7" y="9"/>
                      <a:pt x="9" y="6"/>
                      <a:pt x="8" y="4"/>
                    </a:cubicBezTo>
                    <a:cubicBezTo>
                      <a:pt x="8" y="2"/>
                      <a:pt x="6" y="0"/>
                      <a:pt x="4" y="1"/>
                    </a:cubicBezTo>
                    <a:close/>
                  </a:path>
                </a:pathLst>
              </a:cu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314">
                <a:extLst>
                  <a:ext uri="{FF2B5EF4-FFF2-40B4-BE49-F238E27FC236}">
                    <a16:creationId xmlns:a16="http://schemas.microsoft.com/office/drawing/2014/main" id="{06B0F01E-2140-475D-8F29-BE7DF5348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732"/>
                <a:ext cx="684" cy="536"/>
              </a:xfrm>
              <a:custGeom>
                <a:avLst/>
                <a:gdLst>
                  <a:gd name="T0" fmla="*/ 0 w 541"/>
                  <a:gd name="T1" fmla="*/ 27 h 424"/>
                  <a:gd name="T2" fmla="*/ 0 w 541"/>
                  <a:gd name="T3" fmla="*/ 397 h 424"/>
                  <a:gd name="T4" fmla="*/ 27 w 541"/>
                  <a:gd name="T5" fmla="*/ 424 h 424"/>
                  <a:gd name="T6" fmla="*/ 514 w 541"/>
                  <a:gd name="T7" fmla="*/ 424 h 424"/>
                  <a:gd name="T8" fmla="*/ 541 w 541"/>
                  <a:gd name="T9" fmla="*/ 397 h 424"/>
                  <a:gd name="T10" fmla="*/ 541 w 541"/>
                  <a:gd name="T11" fmla="*/ 27 h 424"/>
                  <a:gd name="T12" fmla="*/ 514 w 541"/>
                  <a:gd name="T13" fmla="*/ 0 h 424"/>
                  <a:gd name="T14" fmla="*/ 27 w 541"/>
                  <a:gd name="T15" fmla="*/ 0 h 424"/>
                  <a:gd name="T16" fmla="*/ 0 w 541"/>
                  <a:gd name="T17" fmla="*/ 27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1" h="424">
                    <a:moveTo>
                      <a:pt x="0" y="27"/>
                    </a:moveTo>
                    <a:cubicBezTo>
                      <a:pt x="0" y="397"/>
                      <a:pt x="0" y="397"/>
                      <a:pt x="0" y="397"/>
                    </a:cubicBezTo>
                    <a:cubicBezTo>
                      <a:pt x="0" y="412"/>
                      <a:pt x="12" y="424"/>
                      <a:pt x="27" y="424"/>
                    </a:cubicBezTo>
                    <a:cubicBezTo>
                      <a:pt x="514" y="424"/>
                      <a:pt x="514" y="424"/>
                      <a:pt x="514" y="424"/>
                    </a:cubicBezTo>
                    <a:cubicBezTo>
                      <a:pt x="529" y="424"/>
                      <a:pt x="541" y="412"/>
                      <a:pt x="541" y="397"/>
                    </a:cubicBezTo>
                    <a:cubicBezTo>
                      <a:pt x="541" y="27"/>
                      <a:pt x="541" y="27"/>
                      <a:pt x="541" y="27"/>
                    </a:cubicBezTo>
                    <a:cubicBezTo>
                      <a:pt x="541" y="12"/>
                      <a:pt x="529" y="0"/>
                      <a:pt x="514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2"/>
                      <a:pt x="0" y="27"/>
                    </a:cubicBezTo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315">
                <a:extLst>
                  <a:ext uri="{FF2B5EF4-FFF2-40B4-BE49-F238E27FC236}">
                    <a16:creationId xmlns:a16="http://schemas.microsoft.com/office/drawing/2014/main" id="{45E3F504-BF80-434E-BBBA-1304E8947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732"/>
                <a:ext cx="459" cy="409"/>
              </a:xfrm>
              <a:custGeom>
                <a:avLst/>
                <a:gdLst>
                  <a:gd name="T0" fmla="*/ 363 w 363"/>
                  <a:gd name="T1" fmla="*/ 0 h 324"/>
                  <a:gd name="T2" fmla="*/ 27 w 363"/>
                  <a:gd name="T3" fmla="*/ 0 h 324"/>
                  <a:gd name="T4" fmla="*/ 0 w 363"/>
                  <a:gd name="T5" fmla="*/ 27 h 324"/>
                  <a:gd name="T6" fmla="*/ 0 w 363"/>
                  <a:gd name="T7" fmla="*/ 324 h 324"/>
                  <a:gd name="T8" fmla="*/ 363 w 363"/>
                  <a:gd name="T9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3" h="324">
                    <a:moveTo>
                      <a:pt x="363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2"/>
                      <a:pt x="0" y="27"/>
                    </a:cubicBezTo>
                    <a:cubicBezTo>
                      <a:pt x="0" y="324"/>
                      <a:pt x="0" y="324"/>
                      <a:pt x="0" y="324"/>
                    </a:cubicBezTo>
                    <a:cubicBezTo>
                      <a:pt x="363" y="0"/>
                      <a:pt x="363" y="0"/>
                      <a:pt x="363" y="0"/>
                    </a:cubicBezTo>
                  </a:path>
                </a:pathLst>
              </a:custGeom>
              <a:solidFill>
                <a:srgbClr val="F9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Oval 316">
                <a:extLst>
                  <a:ext uri="{FF2B5EF4-FFF2-40B4-BE49-F238E27FC236}">
                    <a16:creationId xmlns:a16="http://schemas.microsoft.com/office/drawing/2014/main" id="{60007DDA-6D93-44DF-A4EF-2AFC115213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3" y="986"/>
                <a:ext cx="28" cy="28"/>
              </a:xfrm>
              <a:prstGeom prst="ellipse">
                <a:avLst/>
              </a:prstGeom>
              <a:solidFill>
                <a:srgbClr val="2C4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Oval 317">
                <a:extLst>
                  <a:ext uri="{FF2B5EF4-FFF2-40B4-BE49-F238E27FC236}">
                    <a16:creationId xmlns:a16="http://schemas.microsoft.com/office/drawing/2014/main" id="{5047129A-691A-441F-8890-7987E14AA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992"/>
                <a:ext cx="16" cy="15"/>
              </a:xfrm>
              <a:prstGeom prst="ellipse">
                <a:avLst/>
              </a:prstGeom>
              <a:solidFill>
                <a:srgbClr val="2C4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318">
                <a:extLst>
                  <a:ext uri="{FF2B5EF4-FFF2-40B4-BE49-F238E27FC236}">
                    <a16:creationId xmlns:a16="http://schemas.microsoft.com/office/drawing/2014/main" id="{FEEF222A-1516-4624-97B9-395AD6C6EA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793"/>
                <a:ext cx="551" cy="414"/>
              </a:xfrm>
              <a:prstGeom prst="rect">
                <a:avLst/>
              </a:prstGeom>
              <a:solidFill>
                <a:srgbClr val="003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319">
                <a:extLst>
                  <a:ext uri="{FF2B5EF4-FFF2-40B4-BE49-F238E27FC236}">
                    <a16:creationId xmlns:a16="http://schemas.microsoft.com/office/drawing/2014/main" id="{A80E2554-C9DA-48A9-9EC0-AD5A2FB98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5" y="1613"/>
                <a:ext cx="1344" cy="707"/>
              </a:xfrm>
              <a:custGeom>
                <a:avLst/>
                <a:gdLst>
                  <a:gd name="T0" fmla="*/ 14 w 1063"/>
                  <a:gd name="T1" fmla="*/ 221 h 559"/>
                  <a:gd name="T2" fmla="*/ 0 w 1063"/>
                  <a:gd name="T3" fmla="*/ 324 h 559"/>
                  <a:gd name="T4" fmla="*/ 15 w 1063"/>
                  <a:gd name="T5" fmla="*/ 408 h 559"/>
                  <a:gd name="T6" fmla="*/ 77 w 1063"/>
                  <a:gd name="T7" fmla="*/ 466 h 559"/>
                  <a:gd name="T8" fmla="*/ 219 w 1063"/>
                  <a:gd name="T9" fmla="*/ 511 h 559"/>
                  <a:gd name="T10" fmla="*/ 323 w 1063"/>
                  <a:gd name="T11" fmla="*/ 551 h 559"/>
                  <a:gd name="T12" fmla="*/ 356 w 1063"/>
                  <a:gd name="T13" fmla="*/ 559 h 559"/>
                  <a:gd name="T14" fmla="*/ 397 w 1063"/>
                  <a:gd name="T15" fmla="*/ 546 h 559"/>
                  <a:gd name="T16" fmla="*/ 450 w 1063"/>
                  <a:gd name="T17" fmla="*/ 489 h 559"/>
                  <a:gd name="T18" fmla="*/ 497 w 1063"/>
                  <a:gd name="T19" fmla="*/ 405 h 559"/>
                  <a:gd name="T20" fmla="*/ 593 w 1063"/>
                  <a:gd name="T21" fmla="*/ 240 h 559"/>
                  <a:gd name="T22" fmla="*/ 654 w 1063"/>
                  <a:gd name="T23" fmla="*/ 172 h 559"/>
                  <a:gd name="T24" fmla="*/ 718 w 1063"/>
                  <a:gd name="T25" fmla="*/ 143 h 559"/>
                  <a:gd name="T26" fmla="*/ 772 w 1063"/>
                  <a:gd name="T27" fmla="*/ 120 h 559"/>
                  <a:gd name="T28" fmla="*/ 847 w 1063"/>
                  <a:gd name="T29" fmla="*/ 47 h 559"/>
                  <a:gd name="T30" fmla="*/ 886 w 1063"/>
                  <a:gd name="T31" fmla="*/ 17 h 559"/>
                  <a:gd name="T32" fmla="*/ 930 w 1063"/>
                  <a:gd name="T33" fmla="*/ 4 h 559"/>
                  <a:gd name="T34" fmla="*/ 968 w 1063"/>
                  <a:gd name="T35" fmla="*/ 13 h 559"/>
                  <a:gd name="T36" fmla="*/ 1039 w 1063"/>
                  <a:gd name="T37" fmla="*/ 67 h 559"/>
                  <a:gd name="T38" fmla="*/ 1059 w 1063"/>
                  <a:gd name="T39" fmla="*/ 127 h 559"/>
                  <a:gd name="T40" fmla="*/ 1037 w 1063"/>
                  <a:gd name="T41" fmla="*/ 199 h 559"/>
                  <a:gd name="T42" fmla="*/ 1040 w 1063"/>
                  <a:gd name="T43" fmla="*/ 201 h 559"/>
                  <a:gd name="T44" fmla="*/ 1063 w 1063"/>
                  <a:gd name="T45" fmla="*/ 127 h 559"/>
                  <a:gd name="T46" fmla="*/ 1042 w 1063"/>
                  <a:gd name="T47" fmla="*/ 64 h 559"/>
                  <a:gd name="T48" fmla="*/ 969 w 1063"/>
                  <a:gd name="T49" fmla="*/ 9 h 559"/>
                  <a:gd name="T50" fmla="*/ 930 w 1063"/>
                  <a:gd name="T51" fmla="*/ 0 h 559"/>
                  <a:gd name="T52" fmla="*/ 870 w 1063"/>
                  <a:gd name="T53" fmla="*/ 22 h 559"/>
                  <a:gd name="T54" fmla="*/ 794 w 1063"/>
                  <a:gd name="T55" fmla="*/ 95 h 559"/>
                  <a:gd name="T56" fmla="*/ 757 w 1063"/>
                  <a:gd name="T57" fmla="*/ 126 h 559"/>
                  <a:gd name="T58" fmla="*/ 717 w 1063"/>
                  <a:gd name="T59" fmla="*/ 139 h 559"/>
                  <a:gd name="T60" fmla="*/ 652 w 1063"/>
                  <a:gd name="T61" fmla="*/ 169 h 559"/>
                  <a:gd name="T62" fmla="*/ 562 w 1063"/>
                  <a:gd name="T63" fmla="*/ 280 h 559"/>
                  <a:gd name="T64" fmla="*/ 494 w 1063"/>
                  <a:gd name="T65" fmla="*/ 404 h 559"/>
                  <a:gd name="T66" fmla="*/ 430 w 1063"/>
                  <a:gd name="T67" fmla="*/ 509 h 559"/>
                  <a:gd name="T68" fmla="*/ 394 w 1063"/>
                  <a:gd name="T69" fmla="*/ 543 h 559"/>
                  <a:gd name="T70" fmla="*/ 356 w 1063"/>
                  <a:gd name="T71" fmla="*/ 555 h 559"/>
                  <a:gd name="T72" fmla="*/ 325 w 1063"/>
                  <a:gd name="T73" fmla="*/ 547 h 559"/>
                  <a:gd name="T74" fmla="*/ 220 w 1063"/>
                  <a:gd name="T75" fmla="*/ 507 h 559"/>
                  <a:gd name="T76" fmla="*/ 79 w 1063"/>
                  <a:gd name="T77" fmla="*/ 462 h 559"/>
                  <a:gd name="T78" fmla="*/ 19 w 1063"/>
                  <a:gd name="T79" fmla="*/ 406 h 559"/>
                  <a:gd name="T80" fmla="*/ 4 w 1063"/>
                  <a:gd name="T81" fmla="*/ 324 h 559"/>
                  <a:gd name="T82" fmla="*/ 11 w 1063"/>
                  <a:gd name="T83" fmla="*/ 253 h 559"/>
                  <a:gd name="T84" fmla="*/ 16 w 1063"/>
                  <a:gd name="T85" fmla="*/ 230 h 559"/>
                  <a:gd name="T86" fmla="*/ 17 w 1063"/>
                  <a:gd name="T87" fmla="*/ 224 h 559"/>
                  <a:gd name="T88" fmla="*/ 18 w 1063"/>
                  <a:gd name="T89" fmla="*/ 222 h 559"/>
                  <a:gd name="T90" fmla="*/ 14 w 1063"/>
                  <a:gd name="T91" fmla="*/ 221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63" h="559">
                    <a:moveTo>
                      <a:pt x="14" y="221"/>
                    </a:moveTo>
                    <a:cubicBezTo>
                      <a:pt x="14" y="221"/>
                      <a:pt x="0" y="270"/>
                      <a:pt x="0" y="324"/>
                    </a:cubicBezTo>
                    <a:cubicBezTo>
                      <a:pt x="0" y="353"/>
                      <a:pt x="3" y="382"/>
                      <a:pt x="15" y="408"/>
                    </a:cubicBezTo>
                    <a:cubicBezTo>
                      <a:pt x="27" y="434"/>
                      <a:pt x="46" y="455"/>
                      <a:pt x="77" y="466"/>
                    </a:cubicBezTo>
                    <a:cubicBezTo>
                      <a:pt x="138" y="487"/>
                      <a:pt x="181" y="499"/>
                      <a:pt x="219" y="511"/>
                    </a:cubicBezTo>
                    <a:cubicBezTo>
                      <a:pt x="256" y="523"/>
                      <a:pt x="287" y="533"/>
                      <a:pt x="323" y="551"/>
                    </a:cubicBezTo>
                    <a:cubicBezTo>
                      <a:pt x="334" y="557"/>
                      <a:pt x="345" y="559"/>
                      <a:pt x="356" y="559"/>
                    </a:cubicBezTo>
                    <a:cubicBezTo>
                      <a:pt x="370" y="559"/>
                      <a:pt x="384" y="554"/>
                      <a:pt x="397" y="546"/>
                    </a:cubicBezTo>
                    <a:cubicBezTo>
                      <a:pt x="416" y="534"/>
                      <a:pt x="433" y="513"/>
                      <a:pt x="450" y="489"/>
                    </a:cubicBezTo>
                    <a:cubicBezTo>
                      <a:pt x="467" y="464"/>
                      <a:pt x="482" y="435"/>
                      <a:pt x="497" y="405"/>
                    </a:cubicBezTo>
                    <a:cubicBezTo>
                      <a:pt x="521" y="359"/>
                      <a:pt x="555" y="294"/>
                      <a:pt x="593" y="240"/>
                    </a:cubicBezTo>
                    <a:cubicBezTo>
                      <a:pt x="613" y="213"/>
                      <a:pt x="633" y="190"/>
                      <a:pt x="654" y="172"/>
                    </a:cubicBezTo>
                    <a:cubicBezTo>
                      <a:pt x="675" y="155"/>
                      <a:pt x="697" y="144"/>
                      <a:pt x="718" y="143"/>
                    </a:cubicBezTo>
                    <a:cubicBezTo>
                      <a:pt x="737" y="143"/>
                      <a:pt x="755" y="133"/>
                      <a:pt x="772" y="120"/>
                    </a:cubicBezTo>
                    <a:cubicBezTo>
                      <a:pt x="797" y="100"/>
                      <a:pt x="821" y="71"/>
                      <a:pt x="847" y="47"/>
                    </a:cubicBezTo>
                    <a:cubicBezTo>
                      <a:pt x="860" y="35"/>
                      <a:pt x="873" y="24"/>
                      <a:pt x="886" y="17"/>
                    </a:cubicBezTo>
                    <a:cubicBezTo>
                      <a:pt x="900" y="9"/>
                      <a:pt x="915" y="4"/>
                      <a:pt x="930" y="4"/>
                    </a:cubicBezTo>
                    <a:cubicBezTo>
                      <a:pt x="942" y="4"/>
                      <a:pt x="954" y="7"/>
                      <a:pt x="968" y="13"/>
                    </a:cubicBezTo>
                    <a:cubicBezTo>
                      <a:pt x="1001" y="29"/>
                      <a:pt x="1024" y="47"/>
                      <a:pt x="1039" y="67"/>
                    </a:cubicBezTo>
                    <a:cubicBezTo>
                      <a:pt x="1053" y="86"/>
                      <a:pt x="1059" y="107"/>
                      <a:pt x="1059" y="127"/>
                    </a:cubicBezTo>
                    <a:cubicBezTo>
                      <a:pt x="1059" y="152"/>
                      <a:pt x="1051" y="176"/>
                      <a:pt x="1037" y="199"/>
                    </a:cubicBezTo>
                    <a:cubicBezTo>
                      <a:pt x="1040" y="201"/>
                      <a:pt x="1040" y="201"/>
                      <a:pt x="1040" y="201"/>
                    </a:cubicBezTo>
                    <a:cubicBezTo>
                      <a:pt x="1054" y="178"/>
                      <a:pt x="1063" y="153"/>
                      <a:pt x="1063" y="127"/>
                    </a:cubicBezTo>
                    <a:cubicBezTo>
                      <a:pt x="1063" y="106"/>
                      <a:pt x="1057" y="84"/>
                      <a:pt x="1042" y="64"/>
                    </a:cubicBezTo>
                    <a:cubicBezTo>
                      <a:pt x="1027" y="44"/>
                      <a:pt x="1004" y="25"/>
                      <a:pt x="969" y="9"/>
                    </a:cubicBezTo>
                    <a:cubicBezTo>
                      <a:pt x="955" y="3"/>
                      <a:pt x="942" y="0"/>
                      <a:pt x="930" y="0"/>
                    </a:cubicBezTo>
                    <a:cubicBezTo>
                      <a:pt x="908" y="0"/>
                      <a:pt x="889" y="9"/>
                      <a:pt x="870" y="22"/>
                    </a:cubicBezTo>
                    <a:cubicBezTo>
                      <a:pt x="843" y="41"/>
                      <a:pt x="819" y="70"/>
                      <a:pt x="794" y="95"/>
                    </a:cubicBezTo>
                    <a:cubicBezTo>
                      <a:pt x="782" y="107"/>
                      <a:pt x="769" y="118"/>
                      <a:pt x="757" y="126"/>
                    </a:cubicBezTo>
                    <a:cubicBezTo>
                      <a:pt x="744" y="134"/>
                      <a:pt x="731" y="139"/>
                      <a:pt x="717" y="139"/>
                    </a:cubicBezTo>
                    <a:cubicBezTo>
                      <a:pt x="695" y="140"/>
                      <a:pt x="673" y="151"/>
                      <a:pt x="652" y="169"/>
                    </a:cubicBezTo>
                    <a:cubicBezTo>
                      <a:pt x="620" y="196"/>
                      <a:pt x="589" y="237"/>
                      <a:pt x="562" y="280"/>
                    </a:cubicBezTo>
                    <a:cubicBezTo>
                      <a:pt x="535" y="323"/>
                      <a:pt x="511" y="368"/>
                      <a:pt x="494" y="404"/>
                    </a:cubicBezTo>
                    <a:cubicBezTo>
                      <a:pt x="474" y="443"/>
                      <a:pt x="453" y="481"/>
                      <a:pt x="430" y="509"/>
                    </a:cubicBezTo>
                    <a:cubicBezTo>
                      <a:pt x="418" y="523"/>
                      <a:pt x="407" y="535"/>
                      <a:pt x="394" y="543"/>
                    </a:cubicBezTo>
                    <a:cubicBezTo>
                      <a:pt x="382" y="551"/>
                      <a:pt x="369" y="555"/>
                      <a:pt x="356" y="555"/>
                    </a:cubicBezTo>
                    <a:cubicBezTo>
                      <a:pt x="346" y="555"/>
                      <a:pt x="335" y="553"/>
                      <a:pt x="325" y="547"/>
                    </a:cubicBezTo>
                    <a:cubicBezTo>
                      <a:pt x="289" y="529"/>
                      <a:pt x="258" y="519"/>
                      <a:pt x="220" y="507"/>
                    </a:cubicBezTo>
                    <a:cubicBezTo>
                      <a:pt x="182" y="495"/>
                      <a:pt x="139" y="483"/>
                      <a:pt x="79" y="462"/>
                    </a:cubicBezTo>
                    <a:cubicBezTo>
                      <a:pt x="49" y="452"/>
                      <a:pt x="30" y="431"/>
                      <a:pt x="19" y="406"/>
                    </a:cubicBezTo>
                    <a:cubicBezTo>
                      <a:pt x="8" y="382"/>
                      <a:pt x="4" y="352"/>
                      <a:pt x="4" y="324"/>
                    </a:cubicBezTo>
                    <a:cubicBezTo>
                      <a:pt x="4" y="297"/>
                      <a:pt x="7" y="272"/>
                      <a:pt x="11" y="253"/>
                    </a:cubicBezTo>
                    <a:cubicBezTo>
                      <a:pt x="13" y="243"/>
                      <a:pt x="14" y="236"/>
                      <a:pt x="16" y="230"/>
                    </a:cubicBezTo>
                    <a:cubicBezTo>
                      <a:pt x="16" y="228"/>
                      <a:pt x="17" y="225"/>
                      <a:pt x="17" y="224"/>
                    </a:cubicBezTo>
                    <a:cubicBezTo>
                      <a:pt x="18" y="223"/>
                      <a:pt x="18" y="222"/>
                      <a:pt x="18" y="222"/>
                    </a:cubicBezTo>
                    <a:lnTo>
                      <a:pt x="14" y="221"/>
                    </a:ln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320">
                <a:extLst>
                  <a:ext uri="{FF2B5EF4-FFF2-40B4-BE49-F238E27FC236}">
                    <a16:creationId xmlns:a16="http://schemas.microsoft.com/office/drawing/2014/main" id="{90985A01-7172-4CB1-8BAA-DA68391BF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6" y="2562"/>
                <a:ext cx="140" cy="92"/>
              </a:xfrm>
              <a:custGeom>
                <a:avLst/>
                <a:gdLst>
                  <a:gd name="T0" fmla="*/ 140 w 140"/>
                  <a:gd name="T1" fmla="*/ 47 h 92"/>
                  <a:gd name="T2" fmla="*/ 18 w 140"/>
                  <a:gd name="T3" fmla="*/ 92 h 92"/>
                  <a:gd name="T4" fmla="*/ 0 w 140"/>
                  <a:gd name="T5" fmla="*/ 44 h 92"/>
                  <a:gd name="T6" fmla="*/ 123 w 140"/>
                  <a:gd name="T7" fmla="*/ 0 h 92"/>
                  <a:gd name="T8" fmla="*/ 140 w 140"/>
                  <a:gd name="T9" fmla="*/ 4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92">
                    <a:moveTo>
                      <a:pt x="140" y="47"/>
                    </a:moveTo>
                    <a:lnTo>
                      <a:pt x="18" y="92"/>
                    </a:lnTo>
                    <a:lnTo>
                      <a:pt x="0" y="44"/>
                    </a:lnTo>
                    <a:lnTo>
                      <a:pt x="123" y="0"/>
                    </a:lnTo>
                    <a:lnTo>
                      <a:pt x="140" y="47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321">
                <a:extLst>
                  <a:ext uri="{FF2B5EF4-FFF2-40B4-BE49-F238E27FC236}">
                    <a16:creationId xmlns:a16="http://schemas.microsoft.com/office/drawing/2014/main" id="{291F08F1-1E63-467E-B887-8F06BF43B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" y="2601"/>
                <a:ext cx="1056" cy="684"/>
              </a:xfrm>
              <a:custGeom>
                <a:avLst/>
                <a:gdLst>
                  <a:gd name="T0" fmla="*/ 581 w 835"/>
                  <a:gd name="T1" fmla="*/ 148 h 541"/>
                  <a:gd name="T2" fmla="*/ 433 w 835"/>
                  <a:gd name="T3" fmla="*/ 321 h 541"/>
                  <a:gd name="T4" fmla="*/ 108 w 835"/>
                  <a:gd name="T5" fmla="*/ 0 h 541"/>
                  <a:gd name="T6" fmla="*/ 0 w 835"/>
                  <a:gd name="T7" fmla="*/ 43 h 541"/>
                  <a:gd name="T8" fmla="*/ 212 w 835"/>
                  <a:gd name="T9" fmla="*/ 414 h 541"/>
                  <a:gd name="T10" fmla="*/ 496 w 835"/>
                  <a:gd name="T11" fmla="*/ 541 h 541"/>
                  <a:gd name="T12" fmla="*/ 766 w 835"/>
                  <a:gd name="T13" fmla="*/ 401 h 541"/>
                  <a:gd name="T14" fmla="*/ 581 w 835"/>
                  <a:gd name="T15" fmla="*/ 148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5" h="541">
                    <a:moveTo>
                      <a:pt x="581" y="148"/>
                    </a:moveTo>
                    <a:cubicBezTo>
                      <a:pt x="581" y="148"/>
                      <a:pt x="516" y="279"/>
                      <a:pt x="433" y="321"/>
                    </a:cubicBezTo>
                    <a:cubicBezTo>
                      <a:pt x="351" y="363"/>
                      <a:pt x="170" y="185"/>
                      <a:pt x="108" y="0"/>
                    </a:cubicBezTo>
                    <a:cubicBezTo>
                      <a:pt x="44" y="23"/>
                      <a:pt x="0" y="43"/>
                      <a:pt x="0" y="43"/>
                    </a:cubicBezTo>
                    <a:cubicBezTo>
                      <a:pt x="0" y="43"/>
                      <a:pt x="102" y="339"/>
                      <a:pt x="212" y="414"/>
                    </a:cubicBezTo>
                    <a:cubicBezTo>
                      <a:pt x="322" y="489"/>
                      <a:pt x="496" y="541"/>
                      <a:pt x="496" y="541"/>
                    </a:cubicBezTo>
                    <a:cubicBezTo>
                      <a:pt x="496" y="541"/>
                      <a:pt x="697" y="453"/>
                      <a:pt x="766" y="401"/>
                    </a:cubicBezTo>
                    <a:cubicBezTo>
                      <a:pt x="835" y="350"/>
                      <a:pt x="581" y="148"/>
                      <a:pt x="581" y="148"/>
                    </a:cubicBezTo>
                    <a:close/>
                  </a:path>
                </a:pathLst>
              </a:custGeom>
              <a:solidFill>
                <a:srgbClr val="C68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322">
                <a:extLst>
                  <a:ext uri="{FF2B5EF4-FFF2-40B4-BE49-F238E27FC236}">
                    <a16:creationId xmlns:a16="http://schemas.microsoft.com/office/drawing/2014/main" id="{3039D7F1-09E9-4E2E-8B67-C8B2AD6BE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" y="2641"/>
                <a:ext cx="994" cy="644"/>
              </a:xfrm>
              <a:custGeom>
                <a:avLst/>
                <a:gdLst>
                  <a:gd name="T0" fmla="*/ 499 w 786"/>
                  <a:gd name="T1" fmla="*/ 431 h 510"/>
                  <a:gd name="T2" fmla="*/ 216 w 786"/>
                  <a:gd name="T3" fmla="*/ 304 h 510"/>
                  <a:gd name="T4" fmla="*/ 29 w 786"/>
                  <a:gd name="T5" fmla="*/ 0 h 510"/>
                  <a:gd name="T6" fmla="*/ 0 w 786"/>
                  <a:gd name="T7" fmla="*/ 12 h 510"/>
                  <a:gd name="T8" fmla="*/ 212 w 786"/>
                  <a:gd name="T9" fmla="*/ 383 h 510"/>
                  <a:gd name="T10" fmla="*/ 496 w 786"/>
                  <a:gd name="T11" fmla="*/ 510 h 510"/>
                  <a:gd name="T12" fmla="*/ 766 w 786"/>
                  <a:gd name="T13" fmla="*/ 370 h 510"/>
                  <a:gd name="T14" fmla="*/ 760 w 786"/>
                  <a:gd name="T15" fmla="*/ 298 h 510"/>
                  <a:gd name="T16" fmla="*/ 499 w 786"/>
                  <a:gd name="T17" fmla="*/ 431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6" h="510">
                    <a:moveTo>
                      <a:pt x="499" y="431"/>
                    </a:moveTo>
                    <a:cubicBezTo>
                      <a:pt x="499" y="431"/>
                      <a:pt x="326" y="379"/>
                      <a:pt x="216" y="304"/>
                    </a:cubicBezTo>
                    <a:cubicBezTo>
                      <a:pt x="139" y="252"/>
                      <a:pt x="66" y="92"/>
                      <a:pt x="29" y="0"/>
                    </a:cubicBezTo>
                    <a:cubicBezTo>
                      <a:pt x="11" y="7"/>
                      <a:pt x="0" y="12"/>
                      <a:pt x="0" y="12"/>
                    </a:cubicBezTo>
                    <a:cubicBezTo>
                      <a:pt x="0" y="12"/>
                      <a:pt x="102" y="308"/>
                      <a:pt x="212" y="383"/>
                    </a:cubicBezTo>
                    <a:cubicBezTo>
                      <a:pt x="322" y="458"/>
                      <a:pt x="496" y="510"/>
                      <a:pt x="496" y="510"/>
                    </a:cubicBezTo>
                    <a:cubicBezTo>
                      <a:pt x="496" y="510"/>
                      <a:pt x="697" y="422"/>
                      <a:pt x="766" y="370"/>
                    </a:cubicBezTo>
                    <a:cubicBezTo>
                      <a:pt x="786" y="356"/>
                      <a:pt x="779" y="329"/>
                      <a:pt x="760" y="298"/>
                    </a:cubicBezTo>
                    <a:cubicBezTo>
                      <a:pt x="684" y="350"/>
                      <a:pt x="499" y="431"/>
                      <a:pt x="499" y="431"/>
                    </a:cubicBezTo>
                    <a:close/>
                  </a:path>
                </a:pathLst>
              </a:custGeom>
              <a:solidFill>
                <a:srgbClr val="914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23">
                <a:extLst>
                  <a:ext uri="{FF2B5EF4-FFF2-40B4-BE49-F238E27FC236}">
                    <a16:creationId xmlns:a16="http://schemas.microsoft.com/office/drawing/2014/main" id="{02DF8FDA-1DCB-481E-94E1-F2C703E04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2" y="1736"/>
                <a:ext cx="333" cy="299"/>
              </a:xfrm>
              <a:custGeom>
                <a:avLst/>
                <a:gdLst>
                  <a:gd name="T0" fmla="*/ 264 w 264"/>
                  <a:gd name="T1" fmla="*/ 185 h 237"/>
                  <a:gd name="T2" fmla="*/ 204 w 264"/>
                  <a:gd name="T3" fmla="*/ 124 h 237"/>
                  <a:gd name="T4" fmla="*/ 153 w 264"/>
                  <a:gd name="T5" fmla="*/ 30 h 237"/>
                  <a:gd name="T6" fmla="*/ 71 w 264"/>
                  <a:gd name="T7" fmla="*/ 4 h 237"/>
                  <a:gd name="T8" fmla="*/ 49 w 264"/>
                  <a:gd name="T9" fmla="*/ 11 h 237"/>
                  <a:gd name="T10" fmla="*/ 7 w 264"/>
                  <a:gd name="T11" fmla="*/ 58 h 237"/>
                  <a:gd name="T12" fmla="*/ 2 w 264"/>
                  <a:gd name="T13" fmla="*/ 72 h 237"/>
                  <a:gd name="T14" fmla="*/ 9 w 264"/>
                  <a:gd name="T15" fmla="*/ 92 h 237"/>
                  <a:gd name="T16" fmla="*/ 22 w 264"/>
                  <a:gd name="T17" fmla="*/ 87 h 237"/>
                  <a:gd name="T18" fmla="*/ 22 w 264"/>
                  <a:gd name="T19" fmla="*/ 73 h 237"/>
                  <a:gd name="T20" fmla="*/ 58 w 264"/>
                  <a:gd name="T21" fmla="*/ 41 h 237"/>
                  <a:gd name="T22" fmla="*/ 105 w 264"/>
                  <a:gd name="T23" fmla="*/ 75 h 237"/>
                  <a:gd name="T24" fmla="*/ 117 w 264"/>
                  <a:gd name="T25" fmla="*/ 109 h 237"/>
                  <a:gd name="T26" fmla="*/ 135 w 264"/>
                  <a:gd name="T27" fmla="*/ 196 h 237"/>
                  <a:gd name="T28" fmla="*/ 213 w 264"/>
                  <a:gd name="T29" fmla="*/ 237 h 237"/>
                  <a:gd name="T30" fmla="*/ 264 w 264"/>
                  <a:gd name="T31" fmla="*/ 185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4" h="237">
                    <a:moveTo>
                      <a:pt x="264" y="185"/>
                    </a:moveTo>
                    <a:cubicBezTo>
                      <a:pt x="204" y="124"/>
                      <a:pt x="204" y="124"/>
                      <a:pt x="204" y="124"/>
                    </a:cubicBezTo>
                    <a:cubicBezTo>
                      <a:pt x="153" y="30"/>
                      <a:pt x="153" y="30"/>
                      <a:pt x="153" y="30"/>
                    </a:cubicBezTo>
                    <a:cubicBezTo>
                      <a:pt x="153" y="30"/>
                      <a:pt x="84" y="7"/>
                      <a:pt x="71" y="4"/>
                    </a:cubicBezTo>
                    <a:cubicBezTo>
                      <a:pt x="57" y="0"/>
                      <a:pt x="54" y="5"/>
                      <a:pt x="49" y="11"/>
                    </a:cubicBezTo>
                    <a:cubicBezTo>
                      <a:pt x="43" y="17"/>
                      <a:pt x="12" y="53"/>
                      <a:pt x="7" y="58"/>
                    </a:cubicBezTo>
                    <a:cubicBezTo>
                      <a:pt x="3" y="63"/>
                      <a:pt x="0" y="67"/>
                      <a:pt x="2" y="72"/>
                    </a:cubicBezTo>
                    <a:cubicBezTo>
                      <a:pt x="4" y="78"/>
                      <a:pt x="8" y="89"/>
                      <a:pt x="9" y="92"/>
                    </a:cubicBezTo>
                    <a:cubicBezTo>
                      <a:pt x="10" y="94"/>
                      <a:pt x="22" y="100"/>
                      <a:pt x="22" y="87"/>
                    </a:cubicBezTo>
                    <a:cubicBezTo>
                      <a:pt x="22" y="73"/>
                      <a:pt x="22" y="73"/>
                      <a:pt x="22" y="73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17" y="109"/>
                      <a:pt x="117" y="109"/>
                      <a:pt x="117" y="109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213" y="237"/>
                      <a:pt x="213" y="237"/>
                      <a:pt x="213" y="237"/>
                    </a:cubicBezTo>
                    <a:lnTo>
                      <a:pt x="264" y="185"/>
                    </a:ln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24">
                <a:extLst>
                  <a:ext uri="{FF2B5EF4-FFF2-40B4-BE49-F238E27FC236}">
                    <a16:creationId xmlns:a16="http://schemas.microsoft.com/office/drawing/2014/main" id="{02223FF6-6AF4-4493-9CA0-54E1EE3D3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5" y="1755"/>
                <a:ext cx="158" cy="126"/>
              </a:xfrm>
              <a:custGeom>
                <a:avLst/>
                <a:gdLst>
                  <a:gd name="T0" fmla="*/ 125 w 125"/>
                  <a:gd name="T1" fmla="*/ 34 h 100"/>
                  <a:gd name="T2" fmla="*/ 70 w 125"/>
                  <a:gd name="T3" fmla="*/ 4 h 100"/>
                  <a:gd name="T4" fmla="*/ 48 w 125"/>
                  <a:gd name="T5" fmla="*/ 11 h 100"/>
                  <a:gd name="T6" fmla="*/ 7 w 125"/>
                  <a:gd name="T7" fmla="*/ 58 h 100"/>
                  <a:gd name="T8" fmla="*/ 2 w 125"/>
                  <a:gd name="T9" fmla="*/ 73 h 100"/>
                  <a:gd name="T10" fmla="*/ 8 w 125"/>
                  <a:gd name="T11" fmla="*/ 92 h 100"/>
                  <a:gd name="T12" fmla="*/ 22 w 125"/>
                  <a:gd name="T13" fmla="*/ 87 h 100"/>
                  <a:gd name="T14" fmla="*/ 21 w 125"/>
                  <a:gd name="T15" fmla="*/ 73 h 100"/>
                  <a:gd name="T16" fmla="*/ 58 w 125"/>
                  <a:gd name="T17" fmla="*/ 42 h 100"/>
                  <a:gd name="T18" fmla="*/ 105 w 125"/>
                  <a:gd name="T19" fmla="*/ 7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100">
                    <a:moveTo>
                      <a:pt x="125" y="34"/>
                    </a:moveTo>
                    <a:cubicBezTo>
                      <a:pt x="125" y="34"/>
                      <a:pt x="83" y="8"/>
                      <a:pt x="70" y="4"/>
                    </a:cubicBezTo>
                    <a:cubicBezTo>
                      <a:pt x="57" y="0"/>
                      <a:pt x="54" y="5"/>
                      <a:pt x="48" y="11"/>
                    </a:cubicBezTo>
                    <a:cubicBezTo>
                      <a:pt x="43" y="17"/>
                      <a:pt x="11" y="54"/>
                      <a:pt x="7" y="58"/>
                    </a:cubicBezTo>
                    <a:cubicBezTo>
                      <a:pt x="2" y="63"/>
                      <a:pt x="0" y="67"/>
                      <a:pt x="2" y="73"/>
                    </a:cubicBezTo>
                    <a:cubicBezTo>
                      <a:pt x="4" y="78"/>
                      <a:pt x="7" y="89"/>
                      <a:pt x="8" y="92"/>
                    </a:cubicBezTo>
                    <a:cubicBezTo>
                      <a:pt x="9" y="95"/>
                      <a:pt x="22" y="100"/>
                      <a:pt x="22" y="87"/>
                    </a:cubicBezTo>
                    <a:cubicBezTo>
                      <a:pt x="21" y="74"/>
                      <a:pt x="21" y="73"/>
                      <a:pt x="21" y="73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105" y="75"/>
                      <a:pt x="105" y="75"/>
                      <a:pt x="105" y="75"/>
                    </a:cubicBezTo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25">
                <a:extLst>
                  <a:ext uri="{FF2B5EF4-FFF2-40B4-BE49-F238E27FC236}">
                    <a16:creationId xmlns:a16="http://schemas.microsoft.com/office/drawing/2014/main" id="{949F56BD-216C-48CF-973F-87FCC898BA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80" y="1648"/>
                <a:ext cx="161" cy="296"/>
              </a:xfrm>
              <a:custGeom>
                <a:avLst/>
                <a:gdLst>
                  <a:gd name="T0" fmla="*/ 121 w 127"/>
                  <a:gd name="T1" fmla="*/ 10 h 234"/>
                  <a:gd name="T2" fmla="*/ 107 w 127"/>
                  <a:gd name="T3" fmla="*/ 3 h 234"/>
                  <a:gd name="T4" fmla="*/ 101 w 127"/>
                  <a:gd name="T5" fmla="*/ 0 h 234"/>
                  <a:gd name="T6" fmla="*/ 0 w 127"/>
                  <a:gd name="T7" fmla="*/ 203 h 234"/>
                  <a:gd name="T8" fmla="*/ 0 w 127"/>
                  <a:gd name="T9" fmla="*/ 203 h 234"/>
                  <a:gd name="T10" fmla="*/ 1 w 127"/>
                  <a:gd name="T11" fmla="*/ 219 h 234"/>
                  <a:gd name="T12" fmla="*/ 1 w 127"/>
                  <a:gd name="T13" fmla="*/ 234 h 234"/>
                  <a:gd name="T14" fmla="*/ 13 w 127"/>
                  <a:gd name="T15" fmla="*/ 225 h 234"/>
                  <a:gd name="T16" fmla="*/ 13 w 127"/>
                  <a:gd name="T17" fmla="*/ 225 h 234"/>
                  <a:gd name="T18" fmla="*/ 26 w 127"/>
                  <a:gd name="T19" fmla="*/ 216 h 234"/>
                  <a:gd name="T20" fmla="*/ 26 w 127"/>
                  <a:gd name="T21" fmla="*/ 216 h 234"/>
                  <a:gd name="T22" fmla="*/ 127 w 127"/>
                  <a:gd name="T23" fmla="*/ 13 h 234"/>
                  <a:gd name="T24" fmla="*/ 121 w 127"/>
                  <a:gd name="T25" fmla="*/ 10 h 234"/>
                  <a:gd name="T26" fmla="*/ 25 w 127"/>
                  <a:gd name="T27" fmla="*/ 204 h 234"/>
                  <a:gd name="T28" fmla="*/ 24 w 127"/>
                  <a:gd name="T29" fmla="*/ 213 h 234"/>
                  <a:gd name="T30" fmla="*/ 25 w 127"/>
                  <a:gd name="T31" fmla="*/ 204 h 234"/>
                  <a:gd name="T32" fmla="*/ 24 w 127"/>
                  <a:gd name="T33" fmla="*/ 214 h 234"/>
                  <a:gd name="T34" fmla="*/ 24 w 127"/>
                  <a:gd name="T35" fmla="*/ 21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7" h="234">
                    <a:moveTo>
                      <a:pt x="121" y="10"/>
                    </a:moveTo>
                    <a:cubicBezTo>
                      <a:pt x="107" y="3"/>
                      <a:pt x="107" y="3"/>
                      <a:pt x="107" y="3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1" y="219"/>
                      <a:pt x="1" y="219"/>
                      <a:pt x="1" y="219"/>
                    </a:cubicBezTo>
                    <a:cubicBezTo>
                      <a:pt x="1" y="234"/>
                      <a:pt x="1" y="234"/>
                      <a:pt x="1" y="234"/>
                    </a:cubicBezTo>
                    <a:cubicBezTo>
                      <a:pt x="13" y="225"/>
                      <a:pt x="13" y="225"/>
                      <a:pt x="13" y="225"/>
                    </a:cubicBezTo>
                    <a:cubicBezTo>
                      <a:pt x="13" y="225"/>
                      <a:pt x="13" y="225"/>
                      <a:pt x="13" y="225"/>
                    </a:cubicBezTo>
                    <a:cubicBezTo>
                      <a:pt x="26" y="216"/>
                      <a:pt x="26" y="216"/>
                      <a:pt x="26" y="216"/>
                    </a:cubicBezTo>
                    <a:cubicBezTo>
                      <a:pt x="26" y="216"/>
                      <a:pt x="26" y="216"/>
                      <a:pt x="26" y="216"/>
                    </a:cubicBezTo>
                    <a:cubicBezTo>
                      <a:pt x="127" y="13"/>
                      <a:pt x="127" y="13"/>
                      <a:pt x="127" y="13"/>
                    </a:cubicBezTo>
                    <a:lnTo>
                      <a:pt x="121" y="10"/>
                    </a:lnTo>
                    <a:close/>
                    <a:moveTo>
                      <a:pt x="25" y="204"/>
                    </a:moveTo>
                    <a:cubicBezTo>
                      <a:pt x="23" y="207"/>
                      <a:pt x="23" y="210"/>
                      <a:pt x="24" y="213"/>
                    </a:cubicBezTo>
                    <a:cubicBezTo>
                      <a:pt x="23" y="210"/>
                      <a:pt x="23" y="207"/>
                      <a:pt x="25" y="204"/>
                    </a:cubicBezTo>
                    <a:close/>
                    <a:moveTo>
                      <a:pt x="24" y="214"/>
                    </a:moveTo>
                    <a:cubicBezTo>
                      <a:pt x="24" y="214"/>
                      <a:pt x="24" y="214"/>
                      <a:pt x="24" y="214"/>
                    </a:cubicBezTo>
                  </a:path>
                </a:pathLst>
              </a:custGeom>
              <a:solidFill>
                <a:srgbClr val="122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326">
                <a:extLst>
                  <a:ext uri="{FF2B5EF4-FFF2-40B4-BE49-F238E27FC236}">
                    <a16:creationId xmlns:a16="http://schemas.microsoft.com/office/drawing/2014/main" id="{16A6199D-F35C-4ACD-B319-34103A4D8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8" y="1633"/>
                <a:ext cx="40" cy="32"/>
              </a:xfrm>
              <a:custGeom>
                <a:avLst/>
                <a:gdLst>
                  <a:gd name="T0" fmla="*/ 33 w 40"/>
                  <a:gd name="T1" fmla="*/ 13 h 32"/>
                  <a:gd name="T2" fmla="*/ 15 w 40"/>
                  <a:gd name="T3" fmla="*/ 4 h 32"/>
                  <a:gd name="T4" fmla="*/ 8 w 40"/>
                  <a:gd name="T5" fmla="*/ 0 h 32"/>
                  <a:gd name="T6" fmla="*/ 0 w 40"/>
                  <a:gd name="T7" fmla="*/ 15 h 32"/>
                  <a:gd name="T8" fmla="*/ 8 w 40"/>
                  <a:gd name="T9" fmla="*/ 19 h 32"/>
                  <a:gd name="T10" fmla="*/ 25 w 40"/>
                  <a:gd name="T11" fmla="*/ 28 h 32"/>
                  <a:gd name="T12" fmla="*/ 33 w 40"/>
                  <a:gd name="T13" fmla="*/ 32 h 32"/>
                  <a:gd name="T14" fmla="*/ 40 w 40"/>
                  <a:gd name="T15" fmla="*/ 17 h 32"/>
                  <a:gd name="T16" fmla="*/ 33 w 40"/>
                  <a:gd name="T17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2">
                    <a:moveTo>
                      <a:pt x="33" y="13"/>
                    </a:moveTo>
                    <a:lnTo>
                      <a:pt x="15" y="4"/>
                    </a:lnTo>
                    <a:lnTo>
                      <a:pt x="8" y="0"/>
                    </a:lnTo>
                    <a:lnTo>
                      <a:pt x="0" y="15"/>
                    </a:lnTo>
                    <a:lnTo>
                      <a:pt x="8" y="19"/>
                    </a:lnTo>
                    <a:lnTo>
                      <a:pt x="25" y="28"/>
                    </a:lnTo>
                    <a:lnTo>
                      <a:pt x="33" y="32"/>
                    </a:lnTo>
                    <a:lnTo>
                      <a:pt x="40" y="17"/>
                    </a:lnTo>
                    <a:lnTo>
                      <a:pt x="33" y="13"/>
                    </a:lnTo>
                    <a:close/>
                  </a:path>
                </a:pathLst>
              </a:custGeom>
              <a:solidFill>
                <a:srgbClr val="122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327">
                <a:extLst>
                  <a:ext uri="{FF2B5EF4-FFF2-40B4-BE49-F238E27FC236}">
                    <a16:creationId xmlns:a16="http://schemas.microsoft.com/office/drawing/2014/main" id="{99FBC3E9-4BD5-4B7D-82A3-4A559B9DD6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7" y="1800"/>
                <a:ext cx="163" cy="183"/>
              </a:xfrm>
              <a:custGeom>
                <a:avLst/>
                <a:gdLst>
                  <a:gd name="T0" fmla="*/ 123 w 129"/>
                  <a:gd name="T1" fmla="*/ 145 h 145"/>
                  <a:gd name="T2" fmla="*/ 67 w 129"/>
                  <a:gd name="T3" fmla="*/ 104 h 145"/>
                  <a:gd name="T4" fmla="*/ 10 w 129"/>
                  <a:gd name="T5" fmla="*/ 31 h 145"/>
                  <a:gd name="T6" fmla="*/ 10 w 129"/>
                  <a:gd name="T7" fmla="*/ 7 h 145"/>
                  <a:gd name="T8" fmla="*/ 40 w 129"/>
                  <a:gd name="T9" fmla="*/ 21 h 145"/>
                  <a:gd name="T10" fmla="*/ 111 w 129"/>
                  <a:gd name="T11" fmla="*/ 62 h 145"/>
                  <a:gd name="T12" fmla="*/ 123 w 129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45">
                    <a:moveTo>
                      <a:pt x="123" y="145"/>
                    </a:moveTo>
                    <a:cubicBezTo>
                      <a:pt x="123" y="145"/>
                      <a:pt x="85" y="128"/>
                      <a:pt x="67" y="104"/>
                    </a:cubicBezTo>
                    <a:cubicBezTo>
                      <a:pt x="48" y="81"/>
                      <a:pt x="10" y="31"/>
                      <a:pt x="10" y="31"/>
                    </a:cubicBezTo>
                    <a:cubicBezTo>
                      <a:pt x="10" y="31"/>
                      <a:pt x="0" y="14"/>
                      <a:pt x="10" y="7"/>
                    </a:cubicBezTo>
                    <a:cubicBezTo>
                      <a:pt x="20" y="0"/>
                      <a:pt x="40" y="21"/>
                      <a:pt x="40" y="21"/>
                    </a:cubicBezTo>
                    <a:cubicBezTo>
                      <a:pt x="40" y="21"/>
                      <a:pt x="72" y="70"/>
                      <a:pt x="111" y="62"/>
                    </a:cubicBezTo>
                    <a:cubicBezTo>
                      <a:pt x="129" y="71"/>
                      <a:pt x="123" y="145"/>
                      <a:pt x="123" y="145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328">
                <a:extLst>
                  <a:ext uri="{FF2B5EF4-FFF2-40B4-BE49-F238E27FC236}">
                    <a16:creationId xmlns:a16="http://schemas.microsoft.com/office/drawing/2014/main" id="{A03D585C-2D5D-45E5-9CBD-24631776C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1907"/>
                <a:ext cx="124" cy="133"/>
              </a:xfrm>
              <a:custGeom>
                <a:avLst/>
                <a:gdLst>
                  <a:gd name="T0" fmla="*/ 39 w 124"/>
                  <a:gd name="T1" fmla="*/ 133 h 133"/>
                  <a:gd name="T2" fmla="*/ 124 w 124"/>
                  <a:gd name="T3" fmla="*/ 35 h 133"/>
                  <a:gd name="T4" fmla="*/ 86 w 124"/>
                  <a:gd name="T5" fmla="*/ 0 h 133"/>
                  <a:gd name="T6" fmla="*/ 0 w 124"/>
                  <a:gd name="T7" fmla="*/ 100 h 133"/>
                  <a:gd name="T8" fmla="*/ 39 w 124"/>
                  <a:gd name="T9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33">
                    <a:moveTo>
                      <a:pt x="39" y="133"/>
                    </a:moveTo>
                    <a:lnTo>
                      <a:pt x="124" y="35"/>
                    </a:lnTo>
                    <a:lnTo>
                      <a:pt x="86" y="0"/>
                    </a:lnTo>
                    <a:lnTo>
                      <a:pt x="0" y="100"/>
                    </a:lnTo>
                    <a:lnTo>
                      <a:pt x="39" y="133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329">
                <a:extLst>
                  <a:ext uri="{FF2B5EF4-FFF2-40B4-BE49-F238E27FC236}">
                    <a16:creationId xmlns:a16="http://schemas.microsoft.com/office/drawing/2014/main" id="{D543A0DF-41CE-4F9C-8C30-7A81272D0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6" y="1929"/>
                <a:ext cx="519" cy="1125"/>
              </a:xfrm>
              <a:custGeom>
                <a:avLst/>
                <a:gdLst>
                  <a:gd name="T0" fmla="*/ 0 w 410"/>
                  <a:gd name="T1" fmla="*/ 581 h 890"/>
                  <a:gd name="T2" fmla="*/ 214 w 410"/>
                  <a:gd name="T3" fmla="*/ 504 h 890"/>
                  <a:gd name="T4" fmla="*/ 28 w 410"/>
                  <a:gd name="T5" fmla="*/ 86 h 890"/>
                  <a:gd name="T6" fmla="*/ 107 w 410"/>
                  <a:gd name="T7" fmla="*/ 0 h 890"/>
                  <a:gd name="T8" fmla="*/ 379 w 410"/>
                  <a:gd name="T9" fmla="*/ 330 h 890"/>
                  <a:gd name="T10" fmla="*/ 397 w 410"/>
                  <a:gd name="T11" fmla="*/ 640 h 890"/>
                  <a:gd name="T12" fmla="*/ 171 w 410"/>
                  <a:gd name="T13" fmla="*/ 844 h 890"/>
                  <a:gd name="T14" fmla="*/ 0 w 410"/>
                  <a:gd name="T15" fmla="*/ 581 h 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0" h="890">
                    <a:moveTo>
                      <a:pt x="0" y="581"/>
                    </a:moveTo>
                    <a:cubicBezTo>
                      <a:pt x="0" y="581"/>
                      <a:pt x="145" y="566"/>
                      <a:pt x="214" y="504"/>
                    </a:cubicBezTo>
                    <a:cubicBezTo>
                      <a:pt x="282" y="442"/>
                      <a:pt x="179" y="209"/>
                      <a:pt x="28" y="86"/>
                    </a:cubicBezTo>
                    <a:cubicBezTo>
                      <a:pt x="72" y="34"/>
                      <a:pt x="107" y="0"/>
                      <a:pt x="107" y="0"/>
                    </a:cubicBezTo>
                    <a:cubicBezTo>
                      <a:pt x="107" y="0"/>
                      <a:pt x="348" y="200"/>
                      <a:pt x="379" y="330"/>
                    </a:cubicBezTo>
                    <a:cubicBezTo>
                      <a:pt x="410" y="459"/>
                      <a:pt x="397" y="640"/>
                      <a:pt x="397" y="640"/>
                    </a:cubicBezTo>
                    <a:cubicBezTo>
                      <a:pt x="397" y="640"/>
                      <a:pt x="243" y="797"/>
                      <a:pt x="171" y="844"/>
                    </a:cubicBezTo>
                    <a:cubicBezTo>
                      <a:pt x="98" y="890"/>
                      <a:pt x="0" y="581"/>
                      <a:pt x="0" y="581"/>
                    </a:cubicBezTo>
                    <a:close/>
                  </a:path>
                </a:pathLst>
              </a:custGeom>
              <a:solidFill>
                <a:srgbClr val="C68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330">
                <a:extLst>
                  <a:ext uri="{FF2B5EF4-FFF2-40B4-BE49-F238E27FC236}">
                    <a16:creationId xmlns:a16="http://schemas.microsoft.com/office/drawing/2014/main" id="{2480C169-00B2-4751-8FD4-97824281E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4" y="1929"/>
                <a:ext cx="411" cy="1083"/>
              </a:xfrm>
              <a:custGeom>
                <a:avLst/>
                <a:gdLst>
                  <a:gd name="T0" fmla="*/ 237 w 325"/>
                  <a:gd name="T1" fmla="*/ 615 h 857"/>
                  <a:gd name="T2" fmla="*/ 218 w 325"/>
                  <a:gd name="T3" fmla="*/ 305 h 857"/>
                  <a:gd name="T4" fmla="*/ 0 w 325"/>
                  <a:gd name="T5" fmla="*/ 23 h 857"/>
                  <a:gd name="T6" fmla="*/ 22 w 325"/>
                  <a:gd name="T7" fmla="*/ 0 h 857"/>
                  <a:gd name="T8" fmla="*/ 294 w 325"/>
                  <a:gd name="T9" fmla="*/ 330 h 857"/>
                  <a:gd name="T10" fmla="*/ 312 w 325"/>
                  <a:gd name="T11" fmla="*/ 640 h 857"/>
                  <a:gd name="T12" fmla="*/ 86 w 325"/>
                  <a:gd name="T13" fmla="*/ 844 h 857"/>
                  <a:gd name="T14" fmla="*/ 20 w 325"/>
                  <a:gd name="T15" fmla="*/ 812 h 857"/>
                  <a:gd name="T16" fmla="*/ 237 w 325"/>
                  <a:gd name="T17" fmla="*/ 615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5" h="857">
                    <a:moveTo>
                      <a:pt x="237" y="615"/>
                    </a:moveTo>
                    <a:cubicBezTo>
                      <a:pt x="237" y="615"/>
                      <a:pt x="249" y="435"/>
                      <a:pt x="218" y="305"/>
                    </a:cubicBezTo>
                    <a:cubicBezTo>
                      <a:pt x="197" y="215"/>
                      <a:pt x="73" y="90"/>
                      <a:pt x="0" y="23"/>
                    </a:cubicBezTo>
                    <a:cubicBezTo>
                      <a:pt x="13" y="8"/>
                      <a:pt x="22" y="0"/>
                      <a:pt x="22" y="0"/>
                    </a:cubicBezTo>
                    <a:cubicBezTo>
                      <a:pt x="22" y="0"/>
                      <a:pt x="263" y="200"/>
                      <a:pt x="294" y="330"/>
                    </a:cubicBezTo>
                    <a:cubicBezTo>
                      <a:pt x="325" y="459"/>
                      <a:pt x="312" y="640"/>
                      <a:pt x="312" y="640"/>
                    </a:cubicBezTo>
                    <a:cubicBezTo>
                      <a:pt x="312" y="640"/>
                      <a:pt x="158" y="797"/>
                      <a:pt x="86" y="844"/>
                    </a:cubicBezTo>
                    <a:cubicBezTo>
                      <a:pt x="65" y="857"/>
                      <a:pt x="42" y="841"/>
                      <a:pt x="20" y="812"/>
                    </a:cubicBezTo>
                    <a:cubicBezTo>
                      <a:pt x="96" y="759"/>
                      <a:pt x="237" y="615"/>
                      <a:pt x="237" y="615"/>
                    </a:cubicBezTo>
                    <a:close/>
                  </a:path>
                </a:pathLst>
              </a:custGeom>
              <a:solidFill>
                <a:srgbClr val="914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331">
                <a:extLst>
                  <a:ext uri="{FF2B5EF4-FFF2-40B4-BE49-F238E27FC236}">
                    <a16:creationId xmlns:a16="http://schemas.microsoft.com/office/drawing/2014/main" id="{D32F92D1-F217-4529-8E4A-46FBCC1ED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2" y="2231"/>
                <a:ext cx="232" cy="370"/>
              </a:xfrm>
              <a:custGeom>
                <a:avLst/>
                <a:gdLst>
                  <a:gd name="T0" fmla="*/ 107 w 183"/>
                  <a:gd name="T1" fmla="*/ 293 h 293"/>
                  <a:gd name="T2" fmla="*/ 21 w 183"/>
                  <a:gd name="T3" fmla="*/ 181 h 293"/>
                  <a:gd name="T4" fmla="*/ 17 w 183"/>
                  <a:gd name="T5" fmla="*/ 107 h 293"/>
                  <a:gd name="T6" fmla="*/ 33 w 183"/>
                  <a:gd name="T7" fmla="*/ 31 h 293"/>
                  <a:gd name="T8" fmla="*/ 36 w 183"/>
                  <a:gd name="T9" fmla="*/ 35 h 293"/>
                  <a:gd name="T10" fmla="*/ 45 w 183"/>
                  <a:gd name="T11" fmla="*/ 11 h 293"/>
                  <a:gd name="T12" fmla="*/ 59 w 183"/>
                  <a:gd name="T13" fmla="*/ 30 h 293"/>
                  <a:gd name="T14" fmla="*/ 73 w 183"/>
                  <a:gd name="T15" fmla="*/ 1 h 293"/>
                  <a:gd name="T16" fmla="*/ 91 w 183"/>
                  <a:gd name="T17" fmla="*/ 30 h 293"/>
                  <a:gd name="T18" fmla="*/ 107 w 183"/>
                  <a:gd name="T19" fmla="*/ 3 h 293"/>
                  <a:gd name="T20" fmla="*/ 125 w 183"/>
                  <a:gd name="T21" fmla="*/ 35 h 293"/>
                  <a:gd name="T22" fmla="*/ 133 w 183"/>
                  <a:gd name="T23" fmla="*/ 130 h 293"/>
                  <a:gd name="T24" fmla="*/ 138 w 183"/>
                  <a:gd name="T25" fmla="*/ 53 h 293"/>
                  <a:gd name="T26" fmla="*/ 161 w 183"/>
                  <a:gd name="T27" fmla="*/ 75 h 293"/>
                  <a:gd name="T28" fmla="*/ 179 w 183"/>
                  <a:gd name="T29" fmla="*/ 176 h 293"/>
                  <a:gd name="T30" fmla="*/ 169 w 183"/>
                  <a:gd name="T31" fmla="*/ 270 h 293"/>
                  <a:gd name="T32" fmla="*/ 107 w 183"/>
                  <a:gd name="T33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3" h="293">
                    <a:moveTo>
                      <a:pt x="107" y="293"/>
                    </a:moveTo>
                    <a:cubicBezTo>
                      <a:pt x="107" y="293"/>
                      <a:pt x="43" y="214"/>
                      <a:pt x="21" y="181"/>
                    </a:cubicBezTo>
                    <a:cubicBezTo>
                      <a:pt x="0" y="148"/>
                      <a:pt x="14" y="142"/>
                      <a:pt x="17" y="107"/>
                    </a:cubicBezTo>
                    <a:cubicBezTo>
                      <a:pt x="21" y="72"/>
                      <a:pt x="20" y="39"/>
                      <a:pt x="33" y="31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5"/>
                      <a:pt x="35" y="17"/>
                      <a:pt x="45" y="11"/>
                    </a:cubicBezTo>
                    <a:cubicBezTo>
                      <a:pt x="56" y="6"/>
                      <a:pt x="58" y="21"/>
                      <a:pt x="59" y="30"/>
                    </a:cubicBezTo>
                    <a:cubicBezTo>
                      <a:pt x="58" y="10"/>
                      <a:pt x="63" y="2"/>
                      <a:pt x="73" y="1"/>
                    </a:cubicBezTo>
                    <a:cubicBezTo>
                      <a:pt x="83" y="0"/>
                      <a:pt x="89" y="15"/>
                      <a:pt x="91" y="30"/>
                    </a:cubicBezTo>
                    <a:cubicBezTo>
                      <a:pt x="90" y="13"/>
                      <a:pt x="99" y="5"/>
                      <a:pt x="107" y="3"/>
                    </a:cubicBezTo>
                    <a:cubicBezTo>
                      <a:pt x="114" y="1"/>
                      <a:pt x="127" y="9"/>
                      <a:pt x="125" y="35"/>
                    </a:cubicBezTo>
                    <a:cubicBezTo>
                      <a:pt x="123" y="60"/>
                      <a:pt x="133" y="130"/>
                      <a:pt x="133" y="130"/>
                    </a:cubicBezTo>
                    <a:cubicBezTo>
                      <a:pt x="133" y="130"/>
                      <a:pt x="138" y="58"/>
                      <a:pt x="138" y="53"/>
                    </a:cubicBezTo>
                    <a:cubicBezTo>
                      <a:pt x="137" y="48"/>
                      <a:pt x="160" y="42"/>
                      <a:pt x="161" y="75"/>
                    </a:cubicBezTo>
                    <a:cubicBezTo>
                      <a:pt x="161" y="108"/>
                      <a:pt x="174" y="145"/>
                      <a:pt x="179" y="176"/>
                    </a:cubicBezTo>
                    <a:cubicBezTo>
                      <a:pt x="183" y="208"/>
                      <a:pt x="183" y="256"/>
                      <a:pt x="169" y="270"/>
                    </a:cubicBezTo>
                    <a:cubicBezTo>
                      <a:pt x="119" y="288"/>
                      <a:pt x="107" y="293"/>
                      <a:pt x="107" y="293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332">
                <a:extLst>
                  <a:ext uri="{FF2B5EF4-FFF2-40B4-BE49-F238E27FC236}">
                    <a16:creationId xmlns:a16="http://schemas.microsoft.com/office/drawing/2014/main" id="{CB7A1954-31DA-4008-A615-B92F892EE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2490"/>
                <a:ext cx="572" cy="526"/>
              </a:xfrm>
              <a:custGeom>
                <a:avLst/>
                <a:gdLst>
                  <a:gd name="T0" fmla="*/ 301 w 452"/>
                  <a:gd name="T1" fmla="*/ 9 h 416"/>
                  <a:gd name="T2" fmla="*/ 230 w 452"/>
                  <a:gd name="T3" fmla="*/ 25 h 416"/>
                  <a:gd name="T4" fmla="*/ 27 w 452"/>
                  <a:gd name="T5" fmla="*/ 211 h 416"/>
                  <a:gd name="T6" fmla="*/ 9 w 452"/>
                  <a:gd name="T7" fmla="*/ 278 h 416"/>
                  <a:gd name="T8" fmla="*/ 69 w 452"/>
                  <a:gd name="T9" fmla="*/ 394 h 416"/>
                  <a:gd name="T10" fmla="*/ 126 w 452"/>
                  <a:gd name="T11" fmla="*/ 402 h 416"/>
                  <a:gd name="T12" fmla="*/ 248 w 452"/>
                  <a:gd name="T13" fmla="*/ 317 h 416"/>
                  <a:gd name="T14" fmla="*/ 319 w 452"/>
                  <a:gd name="T15" fmla="*/ 254 h 416"/>
                  <a:gd name="T16" fmla="*/ 435 w 452"/>
                  <a:gd name="T17" fmla="*/ 119 h 416"/>
                  <a:gd name="T18" fmla="*/ 430 w 452"/>
                  <a:gd name="T19" fmla="*/ 67 h 416"/>
                  <a:gd name="T20" fmla="*/ 301 w 452"/>
                  <a:gd name="T21" fmla="*/ 9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2" h="416">
                    <a:moveTo>
                      <a:pt x="301" y="9"/>
                    </a:moveTo>
                    <a:cubicBezTo>
                      <a:pt x="282" y="0"/>
                      <a:pt x="250" y="8"/>
                      <a:pt x="230" y="25"/>
                    </a:cubicBezTo>
                    <a:cubicBezTo>
                      <a:pt x="27" y="211"/>
                      <a:pt x="27" y="211"/>
                      <a:pt x="27" y="211"/>
                    </a:cubicBezTo>
                    <a:cubicBezTo>
                      <a:pt x="8" y="229"/>
                      <a:pt x="0" y="259"/>
                      <a:pt x="9" y="278"/>
                    </a:cubicBezTo>
                    <a:cubicBezTo>
                      <a:pt x="69" y="394"/>
                      <a:pt x="69" y="394"/>
                      <a:pt x="69" y="394"/>
                    </a:cubicBezTo>
                    <a:cubicBezTo>
                      <a:pt x="79" y="413"/>
                      <a:pt x="104" y="416"/>
                      <a:pt x="126" y="402"/>
                    </a:cubicBezTo>
                    <a:cubicBezTo>
                      <a:pt x="248" y="317"/>
                      <a:pt x="248" y="317"/>
                      <a:pt x="248" y="317"/>
                    </a:cubicBezTo>
                    <a:cubicBezTo>
                      <a:pt x="270" y="302"/>
                      <a:pt x="302" y="273"/>
                      <a:pt x="319" y="254"/>
                    </a:cubicBezTo>
                    <a:cubicBezTo>
                      <a:pt x="435" y="119"/>
                      <a:pt x="435" y="119"/>
                      <a:pt x="435" y="119"/>
                    </a:cubicBezTo>
                    <a:cubicBezTo>
                      <a:pt x="452" y="100"/>
                      <a:pt x="450" y="76"/>
                      <a:pt x="430" y="67"/>
                    </a:cubicBezTo>
                    <a:lnTo>
                      <a:pt x="301" y="9"/>
                    </a:lnTo>
                    <a:close/>
                  </a:path>
                </a:pathLst>
              </a:custGeom>
              <a:solidFill>
                <a:srgbClr val="C68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333">
                <a:extLst>
                  <a:ext uri="{FF2B5EF4-FFF2-40B4-BE49-F238E27FC236}">
                    <a16:creationId xmlns:a16="http://schemas.microsoft.com/office/drawing/2014/main" id="{E396F589-C08B-4EB3-93AF-8A042F0B63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" y="2596"/>
                <a:ext cx="601" cy="618"/>
              </a:xfrm>
              <a:custGeom>
                <a:avLst/>
                <a:gdLst>
                  <a:gd name="T0" fmla="*/ 391 w 476"/>
                  <a:gd name="T1" fmla="*/ 104 h 489"/>
                  <a:gd name="T2" fmla="*/ 85 w 476"/>
                  <a:gd name="T3" fmla="*/ 77 h 489"/>
                  <a:gd name="T4" fmla="*/ 84 w 476"/>
                  <a:gd name="T5" fmla="*/ 385 h 489"/>
                  <a:gd name="T6" fmla="*/ 390 w 476"/>
                  <a:gd name="T7" fmla="*/ 411 h 489"/>
                  <a:gd name="T8" fmla="*/ 391 w 476"/>
                  <a:gd name="T9" fmla="*/ 104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489">
                    <a:moveTo>
                      <a:pt x="391" y="104"/>
                    </a:moveTo>
                    <a:cubicBezTo>
                      <a:pt x="307" y="11"/>
                      <a:pt x="170" y="0"/>
                      <a:pt x="85" y="77"/>
                    </a:cubicBezTo>
                    <a:cubicBezTo>
                      <a:pt x="0" y="155"/>
                      <a:pt x="0" y="292"/>
                      <a:pt x="84" y="385"/>
                    </a:cubicBezTo>
                    <a:cubicBezTo>
                      <a:pt x="169" y="477"/>
                      <a:pt x="306" y="489"/>
                      <a:pt x="390" y="411"/>
                    </a:cubicBezTo>
                    <a:cubicBezTo>
                      <a:pt x="475" y="334"/>
                      <a:pt x="476" y="196"/>
                      <a:pt x="391" y="104"/>
                    </a:cubicBezTo>
                    <a:close/>
                  </a:path>
                </a:pathLst>
              </a:custGeom>
              <a:solidFill>
                <a:srgbClr val="264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334">
                <a:extLst>
                  <a:ext uri="{FF2B5EF4-FFF2-40B4-BE49-F238E27FC236}">
                    <a16:creationId xmlns:a16="http://schemas.microsoft.com/office/drawing/2014/main" id="{4E768E64-44BA-4121-B8CB-412BDFFB8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" y="2637"/>
                <a:ext cx="508" cy="577"/>
              </a:xfrm>
              <a:custGeom>
                <a:avLst/>
                <a:gdLst>
                  <a:gd name="T0" fmla="*/ 179 w 402"/>
                  <a:gd name="T1" fmla="*/ 296 h 457"/>
                  <a:gd name="T2" fmla="*/ 168 w 402"/>
                  <a:gd name="T3" fmla="*/ 0 h 457"/>
                  <a:gd name="T4" fmla="*/ 85 w 402"/>
                  <a:gd name="T5" fmla="*/ 45 h 457"/>
                  <a:gd name="T6" fmla="*/ 84 w 402"/>
                  <a:gd name="T7" fmla="*/ 353 h 457"/>
                  <a:gd name="T8" fmla="*/ 390 w 402"/>
                  <a:gd name="T9" fmla="*/ 379 h 457"/>
                  <a:gd name="T10" fmla="*/ 402 w 402"/>
                  <a:gd name="T11" fmla="*/ 368 h 457"/>
                  <a:gd name="T12" fmla="*/ 179 w 402"/>
                  <a:gd name="T13" fmla="*/ 296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2" h="457">
                    <a:moveTo>
                      <a:pt x="179" y="296"/>
                    </a:moveTo>
                    <a:cubicBezTo>
                      <a:pt x="99" y="209"/>
                      <a:pt x="95" y="79"/>
                      <a:pt x="168" y="0"/>
                    </a:cubicBezTo>
                    <a:cubicBezTo>
                      <a:pt x="138" y="8"/>
                      <a:pt x="109" y="23"/>
                      <a:pt x="85" y="45"/>
                    </a:cubicBezTo>
                    <a:cubicBezTo>
                      <a:pt x="0" y="123"/>
                      <a:pt x="0" y="260"/>
                      <a:pt x="84" y="353"/>
                    </a:cubicBezTo>
                    <a:cubicBezTo>
                      <a:pt x="169" y="445"/>
                      <a:pt x="306" y="457"/>
                      <a:pt x="390" y="379"/>
                    </a:cubicBezTo>
                    <a:cubicBezTo>
                      <a:pt x="395" y="376"/>
                      <a:pt x="398" y="372"/>
                      <a:pt x="402" y="368"/>
                    </a:cubicBezTo>
                    <a:cubicBezTo>
                      <a:pt x="326" y="387"/>
                      <a:pt x="239" y="362"/>
                      <a:pt x="179" y="296"/>
                    </a:cubicBezTo>
                    <a:close/>
                  </a:path>
                </a:pathLst>
              </a:custGeom>
              <a:solidFill>
                <a:srgbClr val="07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335">
                <a:extLst>
                  <a:ext uri="{FF2B5EF4-FFF2-40B4-BE49-F238E27FC236}">
                    <a16:creationId xmlns:a16="http://schemas.microsoft.com/office/drawing/2014/main" id="{25E4CB64-8A10-4F58-965E-3F30B9DCA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" y="1432"/>
                <a:ext cx="97" cy="140"/>
              </a:xfrm>
              <a:custGeom>
                <a:avLst/>
                <a:gdLst>
                  <a:gd name="T0" fmla="*/ 97 w 97"/>
                  <a:gd name="T1" fmla="*/ 19 h 140"/>
                  <a:gd name="T2" fmla="*/ 47 w 97"/>
                  <a:gd name="T3" fmla="*/ 140 h 140"/>
                  <a:gd name="T4" fmla="*/ 0 w 97"/>
                  <a:gd name="T5" fmla="*/ 122 h 140"/>
                  <a:gd name="T6" fmla="*/ 51 w 97"/>
                  <a:gd name="T7" fmla="*/ 0 h 140"/>
                  <a:gd name="T8" fmla="*/ 97 w 97"/>
                  <a:gd name="T9" fmla="*/ 1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40">
                    <a:moveTo>
                      <a:pt x="97" y="19"/>
                    </a:moveTo>
                    <a:lnTo>
                      <a:pt x="47" y="140"/>
                    </a:lnTo>
                    <a:lnTo>
                      <a:pt x="0" y="122"/>
                    </a:lnTo>
                    <a:lnTo>
                      <a:pt x="51" y="0"/>
                    </a:lnTo>
                    <a:lnTo>
                      <a:pt x="97" y="19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336">
                <a:extLst>
                  <a:ext uri="{FF2B5EF4-FFF2-40B4-BE49-F238E27FC236}">
                    <a16:creationId xmlns:a16="http://schemas.microsoft.com/office/drawing/2014/main" id="{64ECFA01-6D71-4610-A6EA-FDEDD6999F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" y="1063"/>
                <a:ext cx="999" cy="675"/>
              </a:xfrm>
              <a:custGeom>
                <a:avLst/>
                <a:gdLst>
                  <a:gd name="T0" fmla="*/ 469 w 790"/>
                  <a:gd name="T1" fmla="*/ 51 h 534"/>
                  <a:gd name="T2" fmla="*/ 497 w 790"/>
                  <a:gd name="T3" fmla="*/ 277 h 534"/>
                  <a:gd name="T4" fmla="*/ 41 w 790"/>
                  <a:gd name="T5" fmla="*/ 300 h 534"/>
                  <a:gd name="T6" fmla="*/ 0 w 790"/>
                  <a:gd name="T7" fmla="*/ 409 h 534"/>
                  <a:gd name="T8" fmla="*/ 417 w 790"/>
                  <a:gd name="T9" fmla="*/ 503 h 534"/>
                  <a:gd name="T10" fmla="*/ 702 w 790"/>
                  <a:gd name="T11" fmla="*/ 379 h 534"/>
                  <a:gd name="T12" fmla="*/ 781 w 790"/>
                  <a:gd name="T13" fmla="*/ 85 h 534"/>
                  <a:gd name="T14" fmla="*/ 469 w 790"/>
                  <a:gd name="T15" fmla="*/ 51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0" h="534">
                    <a:moveTo>
                      <a:pt x="469" y="51"/>
                    </a:moveTo>
                    <a:cubicBezTo>
                      <a:pt x="469" y="51"/>
                      <a:pt x="522" y="188"/>
                      <a:pt x="497" y="277"/>
                    </a:cubicBezTo>
                    <a:cubicBezTo>
                      <a:pt x="473" y="366"/>
                      <a:pt x="219" y="379"/>
                      <a:pt x="41" y="300"/>
                    </a:cubicBezTo>
                    <a:cubicBezTo>
                      <a:pt x="15" y="363"/>
                      <a:pt x="0" y="409"/>
                      <a:pt x="0" y="409"/>
                    </a:cubicBezTo>
                    <a:cubicBezTo>
                      <a:pt x="0" y="409"/>
                      <a:pt x="287" y="534"/>
                      <a:pt x="417" y="503"/>
                    </a:cubicBezTo>
                    <a:cubicBezTo>
                      <a:pt x="546" y="472"/>
                      <a:pt x="702" y="379"/>
                      <a:pt x="702" y="379"/>
                    </a:cubicBezTo>
                    <a:cubicBezTo>
                      <a:pt x="702" y="379"/>
                      <a:pt x="773" y="171"/>
                      <a:pt x="781" y="85"/>
                    </a:cubicBezTo>
                    <a:cubicBezTo>
                      <a:pt x="790" y="0"/>
                      <a:pt x="469" y="51"/>
                      <a:pt x="469" y="51"/>
                    </a:cubicBezTo>
                    <a:close/>
                  </a:path>
                </a:pathLst>
              </a:custGeom>
              <a:solidFill>
                <a:srgbClr val="FC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337">
                <a:extLst>
                  <a:ext uri="{FF2B5EF4-FFF2-40B4-BE49-F238E27FC236}">
                    <a16:creationId xmlns:a16="http://schemas.microsoft.com/office/drawing/2014/main" id="{C128A239-4807-434F-B157-20B6DF073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" y="1115"/>
                <a:ext cx="991" cy="623"/>
              </a:xfrm>
              <a:custGeom>
                <a:avLst/>
                <a:gdLst>
                  <a:gd name="T0" fmla="*/ 646 w 784"/>
                  <a:gd name="T1" fmla="*/ 282 h 493"/>
                  <a:gd name="T2" fmla="*/ 361 w 784"/>
                  <a:gd name="T3" fmla="*/ 406 h 493"/>
                  <a:gd name="T4" fmla="*/ 10 w 784"/>
                  <a:gd name="T5" fmla="*/ 338 h 493"/>
                  <a:gd name="T6" fmla="*/ 0 w 784"/>
                  <a:gd name="T7" fmla="*/ 368 h 493"/>
                  <a:gd name="T8" fmla="*/ 417 w 784"/>
                  <a:gd name="T9" fmla="*/ 462 h 493"/>
                  <a:gd name="T10" fmla="*/ 702 w 784"/>
                  <a:gd name="T11" fmla="*/ 338 h 493"/>
                  <a:gd name="T12" fmla="*/ 781 w 784"/>
                  <a:gd name="T13" fmla="*/ 44 h 493"/>
                  <a:gd name="T14" fmla="*/ 724 w 784"/>
                  <a:gd name="T15" fmla="*/ 0 h 493"/>
                  <a:gd name="T16" fmla="*/ 646 w 784"/>
                  <a:gd name="T17" fmla="*/ 28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4" h="493">
                    <a:moveTo>
                      <a:pt x="646" y="282"/>
                    </a:moveTo>
                    <a:cubicBezTo>
                      <a:pt x="646" y="282"/>
                      <a:pt x="490" y="375"/>
                      <a:pt x="361" y="406"/>
                    </a:cubicBezTo>
                    <a:cubicBezTo>
                      <a:pt x="270" y="427"/>
                      <a:pt x="103" y="373"/>
                      <a:pt x="10" y="338"/>
                    </a:cubicBezTo>
                    <a:cubicBezTo>
                      <a:pt x="3" y="357"/>
                      <a:pt x="0" y="368"/>
                      <a:pt x="0" y="368"/>
                    </a:cubicBezTo>
                    <a:cubicBezTo>
                      <a:pt x="0" y="368"/>
                      <a:pt x="287" y="493"/>
                      <a:pt x="417" y="462"/>
                    </a:cubicBezTo>
                    <a:cubicBezTo>
                      <a:pt x="546" y="431"/>
                      <a:pt x="702" y="338"/>
                      <a:pt x="702" y="338"/>
                    </a:cubicBezTo>
                    <a:cubicBezTo>
                      <a:pt x="702" y="338"/>
                      <a:pt x="773" y="130"/>
                      <a:pt x="781" y="44"/>
                    </a:cubicBezTo>
                    <a:cubicBezTo>
                      <a:pt x="784" y="20"/>
                      <a:pt x="760" y="7"/>
                      <a:pt x="724" y="0"/>
                    </a:cubicBezTo>
                    <a:cubicBezTo>
                      <a:pt x="711" y="92"/>
                      <a:pt x="646" y="282"/>
                      <a:pt x="646" y="282"/>
                    </a:cubicBezTo>
                    <a:close/>
                  </a:path>
                </a:pathLst>
              </a:custGeom>
              <a:solidFill>
                <a:srgbClr val="BD2C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338">
                <a:extLst>
                  <a:ext uri="{FF2B5EF4-FFF2-40B4-BE49-F238E27FC236}">
                    <a16:creationId xmlns:a16="http://schemas.microsoft.com/office/drawing/2014/main" id="{B1123048-C9B5-478C-99CE-522615FD8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2" y="336"/>
                <a:ext cx="65" cy="136"/>
              </a:xfrm>
              <a:custGeom>
                <a:avLst/>
                <a:gdLst>
                  <a:gd name="T0" fmla="*/ 65 w 65"/>
                  <a:gd name="T1" fmla="*/ 129 h 136"/>
                  <a:gd name="T2" fmla="*/ 50 w 65"/>
                  <a:gd name="T3" fmla="*/ 0 h 136"/>
                  <a:gd name="T4" fmla="*/ 0 w 65"/>
                  <a:gd name="T5" fmla="*/ 5 h 136"/>
                  <a:gd name="T6" fmla="*/ 15 w 65"/>
                  <a:gd name="T7" fmla="*/ 136 h 136"/>
                  <a:gd name="T8" fmla="*/ 65 w 65"/>
                  <a:gd name="T9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6">
                    <a:moveTo>
                      <a:pt x="65" y="129"/>
                    </a:moveTo>
                    <a:lnTo>
                      <a:pt x="50" y="0"/>
                    </a:lnTo>
                    <a:lnTo>
                      <a:pt x="0" y="5"/>
                    </a:lnTo>
                    <a:lnTo>
                      <a:pt x="15" y="136"/>
                    </a:lnTo>
                    <a:lnTo>
                      <a:pt x="65" y="129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339">
                <a:extLst>
                  <a:ext uri="{FF2B5EF4-FFF2-40B4-BE49-F238E27FC236}">
                    <a16:creationId xmlns:a16="http://schemas.microsoft.com/office/drawing/2014/main" id="{83705357-7688-4726-A161-2C30C97AE1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6" y="272"/>
                <a:ext cx="860" cy="820"/>
              </a:xfrm>
              <a:custGeom>
                <a:avLst/>
                <a:gdLst>
                  <a:gd name="T0" fmla="*/ 356 w 680"/>
                  <a:gd name="T1" fmla="*/ 513 h 649"/>
                  <a:gd name="T2" fmla="*/ 444 w 680"/>
                  <a:gd name="T3" fmla="*/ 303 h 649"/>
                  <a:gd name="T4" fmla="*/ 10 w 680"/>
                  <a:gd name="T5" fmla="*/ 158 h 649"/>
                  <a:gd name="T6" fmla="*/ 0 w 680"/>
                  <a:gd name="T7" fmla="*/ 42 h 649"/>
                  <a:gd name="T8" fmla="*/ 427 w 680"/>
                  <a:gd name="T9" fmla="*/ 64 h 649"/>
                  <a:gd name="T10" fmla="*/ 668 w 680"/>
                  <a:gd name="T11" fmla="*/ 260 h 649"/>
                  <a:gd name="T12" fmla="*/ 665 w 680"/>
                  <a:gd name="T13" fmla="*/ 564 h 649"/>
                  <a:gd name="T14" fmla="*/ 356 w 680"/>
                  <a:gd name="T15" fmla="*/ 513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0" h="649">
                    <a:moveTo>
                      <a:pt x="356" y="513"/>
                    </a:moveTo>
                    <a:cubicBezTo>
                      <a:pt x="356" y="513"/>
                      <a:pt x="443" y="395"/>
                      <a:pt x="444" y="303"/>
                    </a:cubicBezTo>
                    <a:cubicBezTo>
                      <a:pt x="444" y="211"/>
                      <a:pt x="203" y="130"/>
                      <a:pt x="10" y="158"/>
                    </a:cubicBezTo>
                    <a:cubicBezTo>
                      <a:pt x="2" y="91"/>
                      <a:pt x="0" y="42"/>
                      <a:pt x="0" y="42"/>
                    </a:cubicBezTo>
                    <a:cubicBezTo>
                      <a:pt x="0" y="42"/>
                      <a:pt x="310" y="0"/>
                      <a:pt x="427" y="64"/>
                    </a:cubicBezTo>
                    <a:cubicBezTo>
                      <a:pt x="543" y="129"/>
                      <a:pt x="668" y="260"/>
                      <a:pt x="668" y="260"/>
                    </a:cubicBezTo>
                    <a:cubicBezTo>
                      <a:pt x="668" y="260"/>
                      <a:pt x="680" y="479"/>
                      <a:pt x="665" y="564"/>
                    </a:cubicBezTo>
                    <a:cubicBezTo>
                      <a:pt x="651" y="649"/>
                      <a:pt x="356" y="513"/>
                      <a:pt x="356" y="513"/>
                    </a:cubicBezTo>
                    <a:close/>
                  </a:path>
                </a:pathLst>
              </a:custGeom>
              <a:solidFill>
                <a:srgbClr val="FC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340">
                <a:extLst>
                  <a:ext uri="{FF2B5EF4-FFF2-40B4-BE49-F238E27FC236}">
                    <a16:creationId xmlns:a16="http://schemas.microsoft.com/office/drawing/2014/main" id="{04F4C76E-25AE-4FD6-A5FD-FCA7FC05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6" y="272"/>
                <a:ext cx="860" cy="752"/>
              </a:xfrm>
              <a:custGeom>
                <a:avLst/>
                <a:gdLst>
                  <a:gd name="T0" fmla="*/ 599 w 680"/>
                  <a:gd name="T1" fmla="*/ 299 h 595"/>
                  <a:gd name="T2" fmla="*/ 358 w 680"/>
                  <a:gd name="T3" fmla="*/ 103 h 595"/>
                  <a:gd name="T4" fmla="*/ 2 w 680"/>
                  <a:gd name="T5" fmla="*/ 74 h 595"/>
                  <a:gd name="T6" fmla="*/ 0 w 680"/>
                  <a:gd name="T7" fmla="*/ 42 h 595"/>
                  <a:gd name="T8" fmla="*/ 427 w 680"/>
                  <a:gd name="T9" fmla="*/ 64 h 595"/>
                  <a:gd name="T10" fmla="*/ 668 w 680"/>
                  <a:gd name="T11" fmla="*/ 260 h 595"/>
                  <a:gd name="T12" fmla="*/ 665 w 680"/>
                  <a:gd name="T13" fmla="*/ 564 h 595"/>
                  <a:gd name="T14" fmla="*/ 598 w 680"/>
                  <a:gd name="T15" fmla="*/ 591 h 595"/>
                  <a:gd name="T16" fmla="*/ 599 w 680"/>
                  <a:gd name="T17" fmla="*/ 299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0" h="595">
                    <a:moveTo>
                      <a:pt x="599" y="299"/>
                    </a:moveTo>
                    <a:cubicBezTo>
                      <a:pt x="599" y="299"/>
                      <a:pt x="474" y="167"/>
                      <a:pt x="358" y="103"/>
                    </a:cubicBezTo>
                    <a:cubicBezTo>
                      <a:pt x="276" y="58"/>
                      <a:pt x="100" y="65"/>
                      <a:pt x="2" y="74"/>
                    </a:cubicBezTo>
                    <a:cubicBezTo>
                      <a:pt x="0" y="54"/>
                      <a:pt x="0" y="42"/>
                      <a:pt x="0" y="42"/>
                    </a:cubicBezTo>
                    <a:cubicBezTo>
                      <a:pt x="0" y="42"/>
                      <a:pt x="310" y="0"/>
                      <a:pt x="427" y="64"/>
                    </a:cubicBezTo>
                    <a:cubicBezTo>
                      <a:pt x="543" y="129"/>
                      <a:pt x="668" y="260"/>
                      <a:pt x="668" y="260"/>
                    </a:cubicBezTo>
                    <a:cubicBezTo>
                      <a:pt x="668" y="260"/>
                      <a:pt x="680" y="479"/>
                      <a:pt x="665" y="564"/>
                    </a:cubicBezTo>
                    <a:cubicBezTo>
                      <a:pt x="661" y="588"/>
                      <a:pt x="634" y="595"/>
                      <a:pt x="598" y="591"/>
                    </a:cubicBezTo>
                    <a:cubicBezTo>
                      <a:pt x="610" y="499"/>
                      <a:pt x="599" y="299"/>
                      <a:pt x="599" y="299"/>
                    </a:cubicBezTo>
                    <a:close/>
                  </a:path>
                </a:pathLst>
              </a:custGeom>
              <a:solidFill>
                <a:srgbClr val="BD2C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341">
                <a:extLst>
                  <a:ext uri="{FF2B5EF4-FFF2-40B4-BE49-F238E27FC236}">
                    <a16:creationId xmlns:a16="http://schemas.microsoft.com/office/drawing/2014/main" id="{5B8B978C-DB70-4580-87F8-CCA47AD19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338"/>
                <a:ext cx="363" cy="242"/>
              </a:xfrm>
              <a:custGeom>
                <a:avLst/>
                <a:gdLst>
                  <a:gd name="T0" fmla="*/ 280 w 287"/>
                  <a:gd name="T1" fmla="*/ 31 h 192"/>
                  <a:gd name="T2" fmla="*/ 141 w 287"/>
                  <a:gd name="T3" fmla="*/ 5 h 192"/>
                  <a:gd name="T4" fmla="*/ 74 w 287"/>
                  <a:gd name="T5" fmla="*/ 34 h 192"/>
                  <a:gd name="T6" fmla="*/ 12 w 287"/>
                  <a:gd name="T7" fmla="*/ 83 h 192"/>
                  <a:gd name="T8" fmla="*/ 17 w 287"/>
                  <a:gd name="T9" fmla="*/ 84 h 192"/>
                  <a:gd name="T10" fmla="*/ 1 w 287"/>
                  <a:gd name="T11" fmla="*/ 103 h 192"/>
                  <a:gd name="T12" fmla="*/ 23 w 287"/>
                  <a:gd name="T13" fmla="*/ 107 h 192"/>
                  <a:gd name="T14" fmla="*/ 4 w 287"/>
                  <a:gd name="T15" fmla="*/ 132 h 192"/>
                  <a:gd name="T16" fmla="*/ 37 w 287"/>
                  <a:gd name="T17" fmla="*/ 135 h 192"/>
                  <a:gd name="T18" fmla="*/ 21 w 287"/>
                  <a:gd name="T19" fmla="*/ 161 h 192"/>
                  <a:gd name="T20" fmla="*/ 57 w 287"/>
                  <a:gd name="T21" fmla="*/ 163 h 192"/>
                  <a:gd name="T22" fmla="*/ 146 w 287"/>
                  <a:gd name="T23" fmla="*/ 127 h 192"/>
                  <a:gd name="T24" fmla="*/ 79 w 287"/>
                  <a:gd name="T25" fmla="*/ 166 h 192"/>
                  <a:gd name="T26" fmla="*/ 109 w 287"/>
                  <a:gd name="T27" fmla="*/ 177 h 192"/>
                  <a:gd name="T28" fmla="*/ 208 w 287"/>
                  <a:gd name="T29" fmla="*/ 147 h 192"/>
                  <a:gd name="T30" fmla="*/ 287 w 287"/>
                  <a:gd name="T31" fmla="*/ 96 h 192"/>
                  <a:gd name="T32" fmla="*/ 280 w 287"/>
                  <a:gd name="T33" fmla="*/ 3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7" h="192">
                    <a:moveTo>
                      <a:pt x="280" y="31"/>
                    </a:moveTo>
                    <a:cubicBezTo>
                      <a:pt x="280" y="31"/>
                      <a:pt x="180" y="9"/>
                      <a:pt x="141" y="5"/>
                    </a:cubicBezTo>
                    <a:cubicBezTo>
                      <a:pt x="101" y="0"/>
                      <a:pt x="103" y="15"/>
                      <a:pt x="74" y="34"/>
                    </a:cubicBezTo>
                    <a:cubicBezTo>
                      <a:pt x="44" y="53"/>
                      <a:pt x="14" y="67"/>
                      <a:pt x="12" y="83"/>
                    </a:cubicBezTo>
                    <a:cubicBezTo>
                      <a:pt x="17" y="84"/>
                      <a:pt x="17" y="84"/>
                      <a:pt x="17" y="84"/>
                    </a:cubicBezTo>
                    <a:cubicBezTo>
                      <a:pt x="17" y="84"/>
                      <a:pt x="1" y="90"/>
                      <a:pt x="1" y="103"/>
                    </a:cubicBezTo>
                    <a:cubicBezTo>
                      <a:pt x="0" y="115"/>
                      <a:pt x="14" y="109"/>
                      <a:pt x="23" y="107"/>
                    </a:cubicBezTo>
                    <a:cubicBezTo>
                      <a:pt x="5" y="114"/>
                      <a:pt x="1" y="123"/>
                      <a:pt x="4" y="132"/>
                    </a:cubicBezTo>
                    <a:cubicBezTo>
                      <a:pt x="7" y="141"/>
                      <a:pt x="23" y="140"/>
                      <a:pt x="37" y="135"/>
                    </a:cubicBezTo>
                    <a:cubicBezTo>
                      <a:pt x="22" y="141"/>
                      <a:pt x="19" y="153"/>
                      <a:pt x="21" y="161"/>
                    </a:cubicBezTo>
                    <a:cubicBezTo>
                      <a:pt x="22" y="169"/>
                      <a:pt x="35" y="177"/>
                      <a:pt x="57" y="163"/>
                    </a:cubicBezTo>
                    <a:cubicBezTo>
                      <a:pt x="79" y="150"/>
                      <a:pt x="146" y="127"/>
                      <a:pt x="146" y="127"/>
                    </a:cubicBezTo>
                    <a:cubicBezTo>
                      <a:pt x="146" y="127"/>
                      <a:pt x="84" y="164"/>
                      <a:pt x="79" y="166"/>
                    </a:cubicBezTo>
                    <a:cubicBezTo>
                      <a:pt x="75" y="168"/>
                      <a:pt x="79" y="192"/>
                      <a:pt x="109" y="177"/>
                    </a:cubicBezTo>
                    <a:cubicBezTo>
                      <a:pt x="139" y="162"/>
                      <a:pt x="178" y="158"/>
                      <a:pt x="208" y="147"/>
                    </a:cubicBezTo>
                    <a:cubicBezTo>
                      <a:pt x="238" y="137"/>
                      <a:pt x="281" y="115"/>
                      <a:pt x="287" y="96"/>
                    </a:cubicBezTo>
                    <a:cubicBezTo>
                      <a:pt x="281" y="43"/>
                      <a:pt x="280" y="31"/>
                      <a:pt x="280" y="31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342">
                <a:extLst>
                  <a:ext uri="{FF2B5EF4-FFF2-40B4-BE49-F238E27FC236}">
                    <a16:creationId xmlns:a16="http://schemas.microsoft.com/office/drawing/2014/main" id="{3908E49D-BD64-4698-BAAF-E8734270A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1" y="1270"/>
                <a:ext cx="352" cy="263"/>
              </a:xfrm>
              <a:custGeom>
                <a:avLst/>
                <a:gdLst>
                  <a:gd name="T0" fmla="*/ 253 w 278"/>
                  <a:gd name="T1" fmla="*/ 208 h 208"/>
                  <a:gd name="T2" fmla="*/ 112 w 278"/>
                  <a:gd name="T3" fmla="*/ 196 h 208"/>
                  <a:gd name="T4" fmla="*/ 55 w 278"/>
                  <a:gd name="T5" fmla="*/ 149 h 208"/>
                  <a:gd name="T6" fmla="*/ 9 w 278"/>
                  <a:gd name="T7" fmla="*/ 86 h 208"/>
                  <a:gd name="T8" fmla="*/ 14 w 278"/>
                  <a:gd name="T9" fmla="*/ 86 h 208"/>
                  <a:gd name="T10" fmla="*/ 3 w 278"/>
                  <a:gd name="T11" fmla="*/ 64 h 208"/>
                  <a:gd name="T12" fmla="*/ 26 w 278"/>
                  <a:gd name="T13" fmla="*/ 66 h 208"/>
                  <a:gd name="T14" fmla="*/ 14 w 278"/>
                  <a:gd name="T15" fmla="*/ 37 h 208"/>
                  <a:gd name="T16" fmla="*/ 47 w 278"/>
                  <a:gd name="T17" fmla="*/ 43 h 208"/>
                  <a:gd name="T18" fmla="*/ 39 w 278"/>
                  <a:gd name="T19" fmla="*/ 13 h 208"/>
                  <a:gd name="T20" fmla="*/ 74 w 278"/>
                  <a:gd name="T21" fmla="*/ 21 h 208"/>
                  <a:gd name="T22" fmla="*/ 150 w 278"/>
                  <a:gd name="T23" fmla="*/ 79 h 208"/>
                  <a:gd name="T24" fmla="*/ 96 w 278"/>
                  <a:gd name="T25" fmla="*/ 24 h 208"/>
                  <a:gd name="T26" fmla="*/ 128 w 278"/>
                  <a:gd name="T27" fmla="*/ 22 h 208"/>
                  <a:gd name="T28" fmla="*/ 215 w 278"/>
                  <a:gd name="T29" fmla="*/ 77 h 208"/>
                  <a:gd name="T30" fmla="*/ 278 w 278"/>
                  <a:gd name="T31" fmla="*/ 147 h 208"/>
                  <a:gd name="T32" fmla="*/ 253 w 278"/>
                  <a:gd name="T33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8" h="208">
                    <a:moveTo>
                      <a:pt x="253" y="208"/>
                    </a:moveTo>
                    <a:cubicBezTo>
                      <a:pt x="253" y="208"/>
                      <a:pt x="151" y="202"/>
                      <a:pt x="112" y="196"/>
                    </a:cubicBezTo>
                    <a:cubicBezTo>
                      <a:pt x="73" y="190"/>
                      <a:pt x="79" y="176"/>
                      <a:pt x="55" y="149"/>
                    </a:cubicBezTo>
                    <a:cubicBezTo>
                      <a:pt x="32" y="123"/>
                      <a:pt x="7" y="102"/>
                      <a:pt x="9" y="86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4" y="86"/>
                      <a:pt x="0" y="76"/>
                      <a:pt x="3" y="64"/>
                    </a:cubicBezTo>
                    <a:cubicBezTo>
                      <a:pt x="6" y="52"/>
                      <a:pt x="19" y="61"/>
                      <a:pt x="26" y="66"/>
                    </a:cubicBezTo>
                    <a:cubicBezTo>
                      <a:pt x="11" y="54"/>
                      <a:pt x="9" y="45"/>
                      <a:pt x="14" y="37"/>
                    </a:cubicBezTo>
                    <a:cubicBezTo>
                      <a:pt x="20" y="29"/>
                      <a:pt x="35" y="35"/>
                      <a:pt x="47" y="43"/>
                    </a:cubicBezTo>
                    <a:cubicBezTo>
                      <a:pt x="34" y="33"/>
                      <a:pt x="35" y="20"/>
                      <a:pt x="39" y="13"/>
                    </a:cubicBezTo>
                    <a:cubicBezTo>
                      <a:pt x="42" y="6"/>
                      <a:pt x="57" y="2"/>
                      <a:pt x="74" y="21"/>
                    </a:cubicBezTo>
                    <a:cubicBezTo>
                      <a:pt x="92" y="40"/>
                      <a:pt x="150" y="79"/>
                      <a:pt x="150" y="79"/>
                    </a:cubicBezTo>
                    <a:cubicBezTo>
                      <a:pt x="150" y="79"/>
                      <a:pt x="101" y="28"/>
                      <a:pt x="96" y="24"/>
                    </a:cubicBezTo>
                    <a:cubicBezTo>
                      <a:pt x="92" y="21"/>
                      <a:pt x="103" y="0"/>
                      <a:pt x="128" y="22"/>
                    </a:cubicBezTo>
                    <a:cubicBezTo>
                      <a:pt x="152" y="44"/>
                      <a:pt x="189" y="59"/>
                      <a:pt x="215" y="77"/>
                    </a:cubicBezTo>
                    <a:cubicBezTo>
                      <a:pt x="241" y="95"/>
                      <a:pt x="276" y="128"/>
                      <a:pt x="278" y="147"/>
                    </a:cubicBezTo>
                    <a:cubicBezTo>
                      <a:pt x="258" y="197"/>
                      <a:pt x="253" y="208"/>
                      <a:pt x="253" y="208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343">
                <a:extLst>
                  <a:ext uri="{FF2B5EF4-FFF2-40B4-BE49-F238E27FC236}">
                    <a16:creationId xmlns:a16="http://schemas.microsoft.com/office/drawing/2014/main" id="{AB92F82D-5DCC-4B74-A264-AC4F377F90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6" y="724"/>
                <a:ext cx="293" cy="635"/>
              </a:xfrm>
              <a:custGeom>
                <a:avLst/>
                <a:gdLst>
                  <a:gd name="T0" fmla="*/ 36 w 232"/>
                  <a:gd name="T1" fmla="*/ 65 h 502"/>
                  <a:gd name="T2" fmla="*/ 0 w 232"/>
                  <a:gd name="T3" fmla="*/ 128 h 502"/>
                  <a:gd name="T4" fmla="*/ 0 w 232"/>
                  <a:gd name="T5" fmla="*/ 403 h 502"/>
                  <a:gd name="T6" fmla="*/ 37 w 232"/>
                  <a:gd name="T7" fmla="*/ 461 h 502"/>
                  <a:gd name="T8" fmla="*/ 164 w 232"/>
                  <a:gd name="T9" fmla="*/ 496 h 502"/>
                  <a:gd name="T10" fmla="*/ 207 w 232"/>
                  <a:gd name="T11" fmla="*/ 459 h 502"/>
                  <a:gd name="T12" fmla="*/ 228 w 232"/>
                  <a:gd name="T13" fmla="*/ 311 h 502"/>
                  <a:gd name="T14" fmla="*/ 229 w 232"/>
                  <a:gd name="T15" fmla="*/ 217 h 502"/>
                  <a:gd name="T16" fmla="*/ 208 w 232"/>
                  <a:gd name="T17" fmla="*/ 41 h 502"/>
                  <a:gd name="T18" fmla="*/ 166 w 232"/>
                  <a:gd name="T19" fmla="*/ 9 h 502"/>
                  <a:gd name="T20" fmla="*/ 36 w 232"/>
                  <a:gd name="T21" fmla="*/ 6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2" h="502">
                    <a:moveTo>
                      <a:pt x="36" y="65"/>
                    </a:moveTo>
                    <a:cubicBezTo>
                      <a:pt x="16" y="73"/>
                      <a:pt x="0" y="102"/>
                      <a:pt x="0" y="128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30"/>
                      <a:pt x="16" y="456"/>
                      <a:pt x="37" y="461"/>
                    </a:cubicBezTo>
                    <a:cubicBezTo>
                      <a:pt x="164" y="496"/>
                      <a:pt x="164" y="496"/>
                      <a:pt x="164" y="496"/>
                    </a:cubicBezTo>
                    <a:cubicBezTo>
                      <a:pt x="184" y="502"/>
                      <a:pt x="204" y="485"/>
                      <a:pt x="207" y="459"/>
                    </a:cubicBezTo>
                    <a:cubicBezTo>
                      <a:pt x="228" y="311"/>
                      <a:pt x="228" y="311"/>
                      <a:pt x="228" y="311"/>
                    </a:cubicBezTo>
                    <a:cubicBezTo>
                      <a:pt x="231" y="285"/>
                      <a:pt x="232" y="243"/>
                      <a:pt x="229" y="217"/>
                    </a:cubicBezTo>
                    <a:cubicBezTo>
                      <a:pt x="208" y="41"/>
                      <a:pt x="208" y="41"/>
                      <a:pt x="208" y="41"/>
                    </a:cubicBezTo>
                    <a:cubicBezTo>
                      <a:pt x="205" y="15"/>
                      <a:pt x="186" y="0"/>
                      <a:pt x="166" y="9"/>
                    </a:cubicBezTo>
                    <a:lnTo>
                      <a:pt x="36" y="65"/>
                    </a:lnTo>
                    <a:close/>
                  </a:path>
                </a:pathLst>
              </a:custGeom>
              <a:solidFill>
                <a:srgbClr val="FC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Oval 344">
                <a:extLst>
                  <a:ext uri="{FF2B5EF4-FFF2-40B4-BE49-F238E27FC236}">
                    <a16:creationId xmlns:a16="http://schemas.microsoft.com/office/drawing/2014/main" id="{723EB2EB-0049-44E6-9632-15FE85C5A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8" y="799"/>
                <a:ext cx="572" cy="526"/>
              </a:xfrm>
              <a:prstGeom prst="ellipse">
                <a:avLst/>
              </a:prstGeom>
              <a:solidFill>
                <a:srgbClr val="A080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345">
                <a:extLst>
                  <a:ext uri="{FF2B5EF4-FFF2-40B4-BE49-F238E27FC236}">
                    <a16:creationId xmlns:a16="http://schemas.microsoft.com/office/drawing/2014/main" id="{0D0BDF8A-367D-46A0-8741-998E6BFAD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" y="946"/>
                <a:ext cx="572" cy="379"/>
              </a:xfrm>
              <a:custGeom>
                <a:avLst/>
                <a:gdLst>
                  <a:gd name="T0" fmla="*/ 249 w 453"/>
                  <a:gd name="T1" fmla="*/ 192 h 300"/>
                  <a:gd name="T2" fmla="*/ 24 w 453"/>
                  <a:gd name="T3" fmla="*/ 0 h 300"/>
                  <a:gd name="T4" fmla="*/ 0 w 453"/>
                  <a:gd name="T5" fmla="*/ 92 h 300"/>
                  <a:gd name="T6" fmla="*/ 227 w 453"/>
                  <a:gd name="T7" fmla="*/ 300 h 300"/>
                  <a:gd name="T8" fmla="*/ 453 w 453"/>
                  <a:gd name="T9" fmla="*/ 92 h 300"/>
                  <a:gd name="T10" fmla="*/ 452 w 453"/>
                  <a:gd name="T11" fmla="*/ 76 h 300"/>
                  <a:gd name="T12" fmla="*/ 249 w 453"/>
                  <a:gd name="T13" fmla="*/ 192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3" h="300">
                    <a:moveTo>
                      <a:pt x="249" y="192"/>
                    </a:moveTo>
                    <a:cubicBezTo>
                      <a:pt x="130" y="192"/>
                      <a:pt x="33" y="108"/>
                      <a:pt x="24" y="0"/>
                    </a:cubicBezTo>
                    <a:cubicBezTo>
                      <a:pt x="9" y="28"/>
                      <a:pt x="0" y="59"/>
                      <a:pt x="0" y="92"/>
                    </a:cubicBezTo>
                    <a:cubicBezTo>
                      <a:pt x="0" y="207"/>
                      <a:pt x="102" y="300"/>
                      <a:pt x="227" y="300"/>
                    </a:cubicBezTo>
                    <a:cubicBezTo>
                      <a:pt x="352" y="300"/>
                      <a:pt x="453" y="207"/>
                      <a:pt x="453" y="92"/>
                    </a:cubicBezTo>
                    <a:cubicBezTo>
                      <a:pt x="453" y="87"/>
                      <a:pt x="453" y="81"/>
                      <a:pt x="452" y="76"/>
                    </a:cubicBezTo>
                    <a:cubicBezTo>
                      <a:pt x="416" y="145"/>
                      <a:pt x="338" y="192"/>
                      <a:pt x="249" y="192"/>
                    </a:cubicBezTo>
                    <a:close/>
                  </a:path>
                </a:pathLst>
              </a:custGeom>
              <a:solidFill>
                <a:srgbClr val="9070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346">
                <a:extLst>
                  <a:ext uri="{FF2B5EF4-FFF2-40B4-BE49-F238E27FC236}">
                    <a16:creationId xmlns:a16="http://schemas.microsoft.com/office/drawing/2014/main" id="{28D2E9C4-0DB0-43B6-85DB-2FF3401B6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1" y="421"/>
                <a:ext cx="275" cy="234"/>
              </a:xfrm>
              <a:custGeom>
                <a:avLst/>
                <a:gdLst>
                  <a:gd name="T0" fmla="*/ 0 w 218"/>
                  <a:gd name="T1" fmla="*/ 5 h 185"/>
                  <a:gd name="T2" fmla="*/ 216 w 218"/>
                  <a:gd name="T3" fmla="*/ 185 h 185"/>
                  <a:gd name="T4" fmla="*/ 213 w 218"/>
                  <a:gd name="T5" fmla="*/ 174 h 185"/>
                  <a:gd name="T6" fmla="*/ 4 w 218"/>
                  <a:gd name="T7" fmla="*/ 0 h 185"/>
                  <a:gd name="T8" fmla="*/ 0 w 218"/>
                  <a:gd name="T9" fmla="*/ 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185">
                    <a:moveTo>
                      <a:pt x="0" y="5"/>
                    </a:moveTo>
                    <a:cubicBezTo>
                      <a:pt x="216" y="185"/>
                      <a:pt x="216" y="185"/>
                      <a:pt x="216" y="185"/>
                    </a:cubicBezTo>
                    <a:cubicBezTo>
                      <a:pt x="218" y="182"/>
                      <a:pt x="216" y="178"/>
                      <a:pt x="213" y="174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9A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347">
                <a:extLst>
                  <a:ext uri="{FF2B5EF4-FFF2-40B4-BE49-F238E27FC236}">
                    <a16:creationId xmlns:a16="http://schemas.microsoft.com/office/drawing/2014/main" id="{71AB62B3-E58A-4C2A-91DB-4B1954FAF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6" y="406"/>
                <a:ext cx="283" cy="240"/>
              </a:xfrm>
              <a:custGeom>
                <a:avLst/>
                <a:gdLst>
                  <a:gd name="T0" fmla="*/ 10 w 224"/>
                  <a:gd name="T1" fmla="*/ 0 h 190"/>
                  <a:gd name="T2" fmla="*/ 0 w 224"/>
                  <a:gd name="T3" fmla="*/ 12 h 190"/>
                  <a:gd name="T4" fmla="*/ 209 w 224"/>
                  <a:gd name="T5" fmla="*/ 186 h 190"/>
                  <a:gd name="T6" fmla="*/ 209 w 224"/>
                  <a:gd name="T7" fmla="*/ 186 h 190"/>
                  <a:gd name="T8" fmla="*/ 209 w 224"/>
                  <a:gd name="T9" fmla="*/ 186 h 190"/>
                  <a:gd name="T10" fmla="*/ 222 w 224"/>
                  <a:gd name="T11" fmla="*/ 187 h 190"/>
                  <a:gd name="T12" fmla="*/ 219 w 224"/>
                  <a:gd name="T13" fmla="*/ 174 h 190"/>
                  <a:gd name="T14" fmla="*/ 219 w 224"/>
                  <a:gd name="T15" fmla="*/ 175 h 190"/>
                  <a:gd name="T16" fmla="*/ 219 w 224"/>
                  <a:gd name="T17" fmla="*/ 174 h 190"/>
                  <a:gd name="T18" fmla="*/ 219 w 224"/>
                  <a:gd name="T19" fmla="*/ 174 h 190"/>
                  <a:gd name="T20" fmla="*/ 10 w 224"/>
                  <a:gd name="T2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190">
                    <a:moveTo>
                      <a:pt x="1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209" y="186"/>
                      <a:pt x="209" y="186"/>
                      <a:pt x="209" y="186"/>
                    </a:cubicBezTo>
                    <a:cubicBezTo>
                      <a:pt x="209" y="186"/>
                      <a:pt x="209" y="186"/>
                      <a:pt x="209" y="186"/>
                    </a:cubicBezTo>
                    <a:cubicBezTo>
                      <a:pt x="209" y="186"/>
                      <a:pt x="209" y="186"/>
                      <a:pt x="209" y="186"/>
                    </a:cubicBezTo>
                    <a:cubicBezTo>
                      <a:pt x="213" y="189"/>
                      <a:pt x="219" y="190"/>
                      <a:pt x="222" y="187"/>
                    </a:cubicBezTo>
                    <a:cubicBezTo>
                      <a:pt x="224" y="184"/>
                      <a:pt x="223" y="179"/>
                      <a:pt x="219" y="174"/>
                    </a:cubicBezTo>
                    <a:cubicBezTo>
                      <a:pt x="219" y="175"/>
                      <a:pt x="219" y="175"/>
                      <a:pt x="219" y="175"/>
                    </a:cubicBezTo>
                    <a:cubicBezTo>
                      <a:pt x="219" y="174"/>
                      <a:pt x="219" y="174"/>
                      <a:pt x="219" y="174"/>
                    </a:cubicBezTo>
                    <a:cubicBezTo>
                      <a:pt x="219" y="174"/>
                      <a:pt x="219" y="174"/>
                      <a:pt x="219" y="174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5E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348">
                <a:extLst>
                  <a:ext uri="{FF2B5EF4-FFF2-40B4-BE49-F238E27FC236}">
                    <a16:creationId xmlns:a16="http://schemas.microsoft.com/office/drawing/2014/main" id="{28887850-E8D8-4F72-A297-0BD5CAD628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9" y="399"/>
                <a:ext cx="279" cy="232"/>
              </a:xfrm>
              <a:custGeom>
                <a:avLst/>
                <a:gdLst>
                  <a:gd name="T0" fmla="*/ 209 w 221"/>
                  <a:gd name="T1" fmla="*/ 179 h 183"/>
                  <a:gd name="T2" fmla="*/ 221 w 221"/>
                  <a:gd name="T3" fmla="*/ 181 h 183"/>
                  <a:gd name="T4" fmla="*/ 4 w 221"/>
                  <a:gd name="T5" fmla="*/ 0 h 183"/>
                  <a:gd name="T6" fmla="*/ 0 w 221"/>
                  <a:gd name="T7" fmla="*/ 5 h 183"/>
                  <a:gd name="T8" fmla="*/ 209 w 221"/>
                  <a:gd name="T9" fmla="*/ 17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183">
                    <a:moveTo>
                      <a:pt x="209" y="179"/>
                    </a:moveTo>
                    <a:cubicBezTo>
                      <a:pt x="213" y="182"/>
                      <a:pt x="218" y="183"/>
                      <a:pt x="221" y="18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5"/>
                      <a:pt x="0" y="5"/>
                      <a:pt x="0" y="5"/>
                    </a:cubicBezTo>
                    <a:lnTo>
                      <a:pt x="209" y="179"/>
                    </a:lnTo>
                    <a:close/>
                  </a:path>
                </a:pathLst>
              </a:custGeom>
              <a:solidFill>
                <a:srgbClr val="F9A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349">
                <a:extLst>
                  <a:ext uri="{FF2B5EF4-FFF2-40B4-BE49-F238E27FC236}">
                    <a16:creationId xmlns:a16="http://schemas.microsoft.com/office/drawing/2014/main" id="{F9EAA688-65BC-4703-BEC4-F199D93A3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0" y="626"/>
                <a:ext cx="42" cy="38"/>
              </a:xfrm>
              <a:custGeom>
                <a:avLst/>
                <a:gdLst>
                  <a:gd name="T0" fmla="*/ 22 w 33"/>
                  <a:gd name="T1" fmla="*/ 2 h 30"/>
                  <a:gd name="T2" fmla="*/ 10 w 33"/>
                  <a:gd name="T3" fmla="*/ 0 h 30"/>
                  <a:gd name="T4" fmla="*/ 10 w 33"/>
                  <a:gd name="T5" fmla="*/ 0 h 30"/>
                  <a:gd name="T6" fmla="*/ 10 w 33"/>
                  <a:gd name="T7" fmla="*/ 1 h 30"/>
                  <a:gd name="T8" fmla="*/ 10 w 33"/>
                  <a:gd name="T9" fmla="*/ 0 h 30"/>
                  <a:gd name="T10" fmla="*/ 13 w 33"/>
                  <a:gd name="T11" fmla="*/ 13 h 30"/>
                  <a:gd name="T12" fmla="*/ 0 w 33"/>
                  <a:gd name="T13" fmla="*/ 12 h 30"/>
                  <a:gd name="T14" fmla="*/ 0 w 33"/>
                  <a:gd name="T15" fmla="*/ 12 h 30"/>
                  <a:gd name="T16" fmla="*/ 0 w 33"/>
                  <a:gd name="T17" fmla="*/ 12 h 30"/>
                  <a:gd name="T18" fmla="*/ 3 w 33"/>
                  <a:gd name="T19" fmla="*/ 24 h 30"/>
                  <a:gd name="T20" fmla="*/ 33 w 33"/>
                  <a:gd name="T21" fmla="*/ 30 h 30"/>
                  <a:gd name="T22" fmla="*/ 22 w 33"/>
                  <a:gd name="T23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0">
                    <a:moveTo>
                      <a:pt x="22" y="2"/>
                    </a:moveTo>
                    <a:cubicBezTo>
                      <a:pt x="19" y="4"/>
                      <a:pt x="14" y="3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4" y="5"/>
                      <a:pt x="15" y="10"/>
                      <a:pt x="13" y="13"/>
                    </a:cubicBezTo>
                    <a:cubicBezTo>
                      <a:pt x="10" y="16"/>
                      <a:pt x="4" y="15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6"/>
                      <a:pt x="5" y="20"/>
                      <a:pt x="3" y="24"/>
                    </a:cubicBezTo>
                    <a:cubicBezTo>
                      <a:pt x="33" y="30"/>
                      <a:pt x="33" y="30"/>
                      <a:pt x="33" y="30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F0B1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350">
                <a:extLst>
                  <a:ext uri="{FF2B5EF4-FFF2-40B4-BE49-F238E27FC236}">
                    <a16:creationId xmlns:a16="http://schemas.microsoft.com/office/drawing/2014/main" id="{FF142F4B-0D96-4AD0-B4B7-D6C49DBD7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646"/>
                <a:ext cx="19" cy="18"/>
              </a:xfrm>
              <a:custGeom>
                <a:avLst/>
                <a:gdLst>
                  <a:gd name="T0" fmla="*/ 0 w 15"/>
                  <a:gd name="T1" fmla="*/ 11 h 14"/>
                  <a:gd name="T2" fmla="*/ 15 w 15"/>
                  <a:gd name="T3" fmla="*/ 14 h 14"/>
                  <a:gd name="T4" fmla="*/ 9 w 15"/>
                  <a:gd name="T5" fmla="*/ 0 h 14"/>
                  <a:gd name="T6" fmla="*/ 4 w 15"/>
                  <a:gd name="T7" fmla="*/ 5 h 14"/>
                  <a:gd name="T8" fmla="*/ 0 w 15"/>
                  <a:gd name="T9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0" y="11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2"/>
                      <a:pt x="5" y="3"/>
                      <a:pt x="4" y="5"/>
                    </a:cubicBezTo>
                    <a:cubicBezTo>
                      <a:pt x="2" y="7"/>
                      <a:pt x="1" y="9"/>
                      <a:pt x="0" y="11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351">
                <a:extLst>
                  <a:ext uri="{FF2B5EF4-FFF2-40B4-BE49-F238E27FC236}">
                    <a16:creationId xmlns:a16="http://schemas.microsoft.com/office/drawing/2014/main" id="{0EE6B4EA-6BCF-432C-94A8-31804950C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" y="410"/>
                <a:ext cx="18" cy="16"/>
              </a:xfrm>
              <a:custGeom>
                <a:avLst/>
                <a:gdLst>
                  <a:gd name="T0" fmla="*/ 13 w 18"/>
                  <a:gd name="T1" fmla="*/ 16 h 16"/>
                  <a:gd name="T2" fmla="*/ 18 w 18"/>
                  <a:gd name="T3" fmla="*/ 11 h 16"/>
                  <a:gd name="T4" fmla="*/ 5 w 18"/>
                  <a:gd name="T5" fmla="*/ 0 h 16"/>
                  <a:gd name="T6" fmla="*/ 0 w 18"/>
                  <a:gd name="T7" fmla="*/ 6 h 16"/>
                  <a:gd name="T8" fmla="*/ 13 w 18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13" y="16"/>
                    </a:moveTo>
                    <a:lnTo>
                      <a:pt x="18" y="11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3" y="16"/>
                    </a:lnTo>
                    <a:close/>
                  </a:path>
                </a:pathLst>
              </a:custGeom>
              <a:solidFill>
                <a:srgbClr val="C62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352">
                <a:extLst>
                  <a:ext uri="{FF2B5EF4-FFF2-40B4-BE49-F238E27FC236}">
                    <a16:creationId xmlns:a16="http://schemas.microsoft.com/office/drawing/2014/main" id="{39D7C4D9-00F8-4CCC-B20F-DFE127D97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3" y="396"/>
                <a:ext cx="26" cy="25"/>
              </a:xfrm>
              <a:custGeom>
                <a:avLst/>
                <a:gdLst>
                  <a:gd name="T0" fmla="*/ 13 w 26"/>
                  <a:gd name="T1" fmla="*/ 25 h 25"/>
                  <a:gd name="T2" fmla="*/ 26 w 26"/>
                  <a:gd name="T3" fmla="*/ 10 h 25"/>
                  <a:gd name="T4" fmla="*/ 13 w 26"/>
                  <a:gd name="T5" fmla="*/ 0 h 25"/>
                  <a:gd name="T6" fmla="*/ 0 w 26"/>
                  <a:gd name="T7" fmla="*/ 14 h 25"/>
                  <a:gd name="T8" fmla="*/ 13 w 2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3" y="25"/>
                    </a:moveTo>
                    <a:lnTo>
                      <a:pt x="26" y="10"/>
                    </a:lnTo>
                    <a:lnTo>
                      <a:pt x="13" y="0"/>
                    </a:lnTo>
                    <a:lnTo>
                      <a:pt x="0" y="14"/>
                    </a:lnTo>
                    <a:lnTo>
                      <a:pt x="13" y="25"/>
                    </a:lnTo>
                    <a:close/>
                  </a:path>
                </a:pathLst>
              </a:custGeom>
              <a:solidFill>
                <a:srgbClr val="F85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353">
                <a:extLst>
                  <a:ext uri="{FF2B5EF4-FFF2-40B4-BE49-F238E27FC236}">
                    <a16:creationId xmlns:a16="http://schemas.microsoft.com/office/drawing/2014/main" id="{053CD535-14DB-465E-853E-85859DA0D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6" y="389"/>
                <a:ext cx="18" cy="17"/>
              </a:xfrm>
              <a:custGeom>
                <a:avLst/>
                <a:gdLst>
                  <a:gd name="T0" fmla="*/ 13 w 18"/>
                  <a:gd name="T1" fmla="*/ 17 h 17"/>
                  <a:gd name="T2" fmla="*/ 18 w 18"/>
                  <a:gd name="T3" fmla="*/ 10 h 17"/>
                  <a:gd name="T4" fmla="*/ 5 w 18"/>
                  <a:gd name="T5" fmla="*/ 0 h 17"/>
                  <a:gd name="T6" fmla="*/ 0 w 18"/>
                  <a:gd name="T7" fmla="*/ 7 h 17"/>
                  <a:gd name="T8" fmla="*/ 13 w 1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3" y="17"/>
                    </a:moveTo>
                    <a:lnTo>
                      <a:pt x="18" y="10"/>
                    </a:lnTo>
                    <a:lnTo>
                      <a:pt x="5" y="0"/>
                    </a:lnTo>
                    <a:lnTo>
                      <a:pt x="0" y="7"/>
                    </a:lnTo>
                    <a:lnTo>
                      <a:pt x="13" y="17"/>
                    </a:lnTo>
                    <a:close/>
                  </a:path>
                </a:pathLst>
              </a:custGeom>
              <a:solidFill>
                <a:srgbClr val="C62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354">
                <a:extLst>
                  <a:ext uri="{FF2B5EF4-FFF2-40B4-BE49-F238E27FC236}">
                    <a16:creationId xmlns:a16="http://schemas.microsoft.com/office/drawing/2014/main" id="{26281143-6AE8-44C7-8E13-4F8993F9B2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22" y="740"/>
                <a:ext cx="430" cy="49"/>
              </a:xfrm>
              <a:custGeom>
                <a:avLst/>
                <a:gdLst>
                  <a:gd name="T0" fmla="*/ 0 w 340"/>
                  <a:gd name="T1" fmla="*/ 0 h 39"/>
                  <a:gd name="T2" fmla="*/ 0 w 340"/>
                  <a:gd name="T3" fmla="*/ 39 h 39"/>
                  <a:gd name="T4" fmla="*/ 340 w 340"/>
                  <a:gd name="T5" fmla="*/ 39 h 39"/>
                  <a:gd name="T6" fmla="*/ 340 w 340"/>
                  <a:gd name="T7" fmla="*/ 0 h 39"/>
                  <a:gd name="T8" fmla="*/ 0 w 340"/>
                  <a:gd name="T9" fmla="*/ 0 h 39"/>
                  <a:gd name="T10" fmla="*/ 9 w 340"/>
                  <a:gd name="T11" fmla="*/ 26 h 39"/>
                  <a:gd name="T12" fmla="*/ 5 w 340"/>
                  <a:gd name="T13" fmla="*/ 22 h 39"/>
                  <a:gd name="T14" fmla="*/ 9 w 340"/>
                  <a:gd name="T15" fmla="*/ 18 h 39"/>
                  <a:gd name="T16" fmla="*/ 13 w 340"/>
                  <a:gd name="T17" fmla="*/ 22 h 39"/>
                  <a:gd name="T18" fmla="*/ 9 w 340"/>
                  <a:gd name="T19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0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340" y="39"/>
                      <a:pt x="340" y="39"/>
                      <a:pt x="340" y="39"/>
                    </a:cubicBezTo>
                    <a:cubicBezTo>
                      <a:pt x="340" y="0"/>
                      <a:pt x="340" y="0"/>
                      <a:pt x="340" y="0"/>
                    </a:cubicBezTo>
                    <a:lnTo>
                      <a:pt x="0" y="0"/>
                    </a:lnTo>
                    <a:close/>
                    <a:moveTo>
                      <a:pt x="9" y="26"/>
                    </a:moveTo>
                    <a:cubicBezTo>
                      <a:pt x="7" y="26"/>
                      <a:pt x="5" y="24"/>
                      <a:pt x="5" y="22"/>
                    </a:cubicBezTo>
                    <a:cubicBezTo>
                      <a:pt x="5" y="20"/>
                      <a:pt x="7" y="18"/>
                      <a:pt x="9" y="18"/>
                    </a:cubicBezTo>
                    <a:cubicBezTo>
                      <a:pt x="11" y="18"/>
                      <a:pt x="13" y="20"/>
                      <a:pt x="13" y="22"/>
                    </a:cubicBezTo>
                    <a:cubicBezTo>
                      <a:pt x="13" y="24"/>
                      <a:pt x="11" y="26"/>
                      <a:pt x="9" y="26"/>
                    </a:cubicBezTo>
                    <a:close/>
                  </a:path>
                </a:pathLst>
              </a:custGeom>
              <a:solidFill>
                <a:srgbClr val="F5E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Rectangle 355">
                <a:extLst>
                  <a:ext uri="{FF2B5EF4-FFF2-40B4-BE49-F238E27FC236}">
                    <a16:creationId xmlns:a16="http://schemas.microsoft.com/office/drawing/2014/main" id="{07472A4A-E3C0-40C1-AEFD-B0EEDC9E2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2" y="740"/>
                <a:ext cx="430" cy="13"/>
              </a:xfrm>
              <a:prstGeom prst="rect">
                <a:avLst/>
              </a:prstGeom>
              <a:solidFill>
                <a:srgbClr val="FFD4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Rectangle 356">
                <a:extLst>
                  <a:ext uri="{FF2B5EF4-FFF2-40B4-BE49-F238E27FC236}">
                    <a16:creationId xmlns:a16="http://schemas.microsoft.com/office/drawing/2014/main" id="{0CB0C3C2-06A9-4BF8-94FD-0EB28BEAC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2" y="781"/>
                <a:ext cx="430" cy="8"/>
              </a:xfrm>
              <a:prstGeom prst="rect">
                <a:avLst/>
              </a:prstGeom>
              <a:solidFill>
                <a:srgbClr val="FFD4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Rectangle 357">
                <a:extLst>
                  <a:ext uri="{FF2B5EF4-FFF2-40B4-BE49-F238E27FC236}">
                    <a16:creationId xmlns:a16="http://schemas.microsoft.com/office/drawing/2014/main" id="{D71FD0F6-9E64-4AE4-B8B0-332B8E880F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Rectangle 358">
                <a:extLst>
                  <a:ext uri="{FF2B5EF4-FFF2-40B4-BE49-F238E27FC236}">
                    <a16:creationId xmlns:a16="http://schemas.microsoft.com/office/drawing/2014/main" id="{DF6AB91F-D19E-42F9-ACDB-0A55CA2C7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2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Rectangle 359">
                <a:extLst>
                  <a:ext uri="{FF2B5EF4-FFF2-40B4-BE49-F238E27FC236}">
                    <a16:creationId xmlns:a16="http://schemas.microsoft.com/office/drawing/2014/main" id="{68AB94B9-60E2-4542-90CF-F7B642AE9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Rectangle 360">
                <a:extLst>
                  <a:ext uri="{FF2B5EF4-FFF2-40B4-BE49-F238E27FC236}">
                    <a16:creationId xmlns:a16="http://schemas.microsoft.com/office/drawing/2014/main" id="{C7B5BFEB-F2A0-460E-BF75-E965103794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0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Rectangle 361">
                <a:extLst>
                  <a:ext uri="{FF2B5EF4-FFF2-40B4-BE49-F238E27FC236}">
                    <a16:creationId xmlns:a16="http://schemas.microsoft.com/office/drawing/2014/main" id="{226EE57D-AE5A-48D8-B7F0-D1DFA69158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4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Rectangle 362">
                <a:extLst>
                  <a:ext uri="{FF2B5EF4-FFF2-40B4-BE49-F238E27FC236}">
                    <a16:creationId xmlns:a16="http://schemas.microsoft.com/office/drawing/2014/main" id="{B4B06A48-B21D-4E7E-A706-C4E2EB7B1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Rectangle 363">
                <a:extLst>
                  <a:ext uri="{FF2B5EF4-FFF2-40B4-BE49-F238E27FC236}">
                    <a16:creationId xmlns:a16="http://schemas.microsoft.com/office/drawing/2014/main" id="{3B409ECA-48CC-404C-A3B1-70211E49E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2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Rectangle 364">
                <a:extLst>
                  <a:ext uri="{FF2B5EF4-FFF2-40B4-BE49-F238E27FC236}">
                    <a16:creationId xmlns:a16="http://schemas.microsoft.com/office/drawing/2014/main" id="{886EEC81-CC13-4B17-AB89-94E22703D8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6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Rectangle 365">
                <a:extLst>
                  <a:ext uri="{FF2B5EF4-FFF2-40B4-BE49-F238E27FC236}">
                    <a16:creationId xmlns:a16="http://schemas.microsoft.com/office/drawing/2014/main" id="{D550B65A-97E5-40CB-A6ED-69A79B0AD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Rectangle 366">
                <a:extLst>
                  <a:ext uri="{FF2B5EF4-FFF2-40B4-BE49-F238E27FC236}">
                    <a16:creationId xmlns:a16="http://schemas.microsoft.com/office/drawing/2014/main" id="{456BF9C8-1632-494F-B864-A6FCEE621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3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Rectangle 367">
                <a:extLst>
                  <a:ext uri="{FF2B5EF4-FFF2-40B4-BE49-F238E27FC236}">
                    <a16:creationId xmlns:a16="http://schemas.microsoft.com/office/drawing/2014/main" id="{7E8351F1-1B97-4168-A77F-B88CC9D0E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7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Rectangle 368">
                <a:extLst>
                  <a:ext uri="{FF2B5EF4-FFF2-40B4-BE49-F238E27FC236}">
                    <a16:creationId xmlns:a16="http://schemas.microsoft.com/office/drawing/2014/main" id="{3164C630-8CAB-4194-BC51-023EACEBA7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Rectangle 369">
                <a:extLst>
                  <a:ext uri="{FF2B5EF4-FFF2-40B4-BE49-F238E27FC236}">
                    <a16:creationId xmlns:a16="http://schemas.microsoft.com/office/drawing/2014/main" id="{74A47AD8-0AC1-40E8-BC98-95EB0A8C5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5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Rectangle 370">
                <a:extLst>
                  <a:ext uri="{FF2B5EF4-FFF2-40B4-BE49-F238E27FC236}">
                    <a16:creationId xmlns:a16="http://schemas.microsoft.com/office/drawing/2014/main" id="{A5816D2A-3B3E-4C16-BA8A-68B18B3C0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9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Rectangle 371">
                <a:extLst>
                  <a:ext uri="{FF2B5EF4-FFF2-40B4-BE49-F238E27FC236}">
                    <a16:creationId xmlns:a16="http://schemas.microsoft.com/office/drawing/2014/main" id="{A03D6B96-67B0-45A3-B6F8-3FBAA34D2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Rectangle 372">
                <a:extLst>
                  <a:ext uri="{FF2B5EF4-FFF2-40B4-BE49-F238E27FC236}">
                    <a16:creationId xmlns:a16="http://schemas.microsoft.com/office/drawing/2014/main" id="{9A1A8318-0596-4A99-BF56-DA72F0DF4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Rectangle 373">
                <a:extLst>
                  <a:ext uri="{FF2B5EF4-FFF2-40B4-BE49-F238E27FC236}">
                    <a16:creationId xmlns:a16="http://schemas.microsoft.com/office/drawing/2014/main" id="{2B887DD4-F072-4B0C-8CD6-816EB9883D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9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Rectangle 374">
                <a:extLst>
                  <a:ext uri="{FF2B5EF4-FFF2-40B4-BE49-F238E27FC236}">
                    <a16:creationId xmlns:a16="http://schemas.microsoft.com/office/drawing/2014/main" id="{E3A91FF3-3F07-4861-B5D9-81582925C5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3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Rectangle 375">
                <a:extLst>
                  <a:ext uri="{FF2B5EF4-FFF2-40B4-BE49-F238E27FC236}">
                    <a16:creationId xmlns:a16="http://schemas.microsoft.com/office/drawing/2014/main" id="{1D07F15C-7467-4655-8064-6DDFFC74ED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7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Rectangle 376">
                <a:extLst>
                  <a:ext uri="{FF2B5EF4-FFF2-40B4-BE49-F238E27FC236}">
                    <a16:creationId xmlns:a16="http://schemas.microsoft.com/office/drawing/2014/main" id="{5A08C514-2B3D-4E48-8171-556D89FB89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1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Rectangle 377">
                <a:extLst>
                  <a:ext uri="{FF2B5EF4-FFF2-40B4-BE49-F238E27FC236}">
                    <a16:creationId xmlns:a16="http://schemas.microsoft.com/office/drawing/2014/main" id="{0F4B515A-EA95-41CF-B34F-FF7D175ED9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Rectangle 378">
                <a:extLst>
                  <a:ext uri="{FF2B5EF4-FFF2-40B4-BE49-F238E27FC236}">
                    <a16:creationId xmlns:a16="http://schemas.microsoft.com/office/drawing/2014/main" id="{1E2191AB-FF71-4258-8AB7-BDECC84528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9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Rectangle 379">
                <a:extLst>
                  <a:ext uri="{FF2B5EF4-FFF2-40B4-BE49-F238E27FC236}">
                    <a16:creationId xmlns:a16="http://schemas.microsoft.com/office/drawing/2014/main" id="{85B1AA60-D5D5-4F19-89A2-C3CDF6AEF3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Rectangle 380">
                <a:extLst>
                  <a:ext uri="{FF2B5EF4-FFF2-40B4-BE49-F238E27FC236}">
                    <a16:creationId xmlns:a16="http://schemas.microsoft.com/office/drawing/2014/main" id="{14A197E6-B06E-446B-865D-006CFB5B4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7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Rectangle 381">
                <a:extLst>
                  <a:ext uri="{FF2B5EF4-FFF2-40B4-BE49-F238E27FC236}">
                    <a16:creationId xmlns:a16="http://schemas.microsoft.com/office/drawing/2014/main" id="{029A5313-9D0B-49BB-B11F-AD8192951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1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Rectangle 382">
                <a:extLst>
                  <a:ext uri="{FF2B5EF4-FFF2-40B4-BE49-F238E27FC236}">
                    <a16:creationId xmlns:a16="http://schemas.microsoft.com/office/drawing/2014/main" id="{EF3697FF-DEFC-4C71-A028-C6685BF1B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5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Rectangle 383">
                <a:extLst>
                  <a:ext uri="{FF2B5EF4-FFF2-40B4-BE49-F238E27FC236}">
                    <a16:creationId xmlns:a16="http://schemas.microsoft.com/office/drawing/2014/main" id="{DBD03AEC-27BF-4A62-971E-2307AD9085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9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Rectangle 384">
                <a:extLst>
                  <a:ext uri="{FF2B5EF4-FFF2-40B4-BE49-F238E27FC236}">
                    <a16:creationId xmlns:a16="http://schemas.microsoft.com/office/drawing/2014/main" id="{C4C48F71-EF27-4740-81C5-8DF54ABAEF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2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Rectangle 385">
                <a:extLst>
                  <a:ext uri="{FF2B5EF4-FFF2-40B4-BE49-F238E27FC236}">
                    <a16:creationId xmlns:a16="http://schemas.microsoft.com/office/drawing/2014/main" id="{2E9F45D8-19AE-4207-ABAE-4D878AC19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6" y="740"/>
                <a:ext cx="2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Rectangle 386">
                <a:extLst>
                  <a:ext uri="{FF2B5EF4-FFF2-40B4-BE49-F238E27FC236}">
                    <a16:creationId xmlns:a16="http://schemas.microsoft.com/office/drawing/2014/main" id="{79A9E835-1C77-43F9-B951-C458D8916D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0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Rectangle 387">
                <a:extLst>
                  <a:ext uri="{FF2B5EF4-FFF2-40B4-BE49-F238E27FC236}">
                    <a16:creationId xmlns:a16="http://schemas.microsoft.com/office/drawing/2014/main" id="{987BE03A-45D6-430D-A479-73479B4D4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740"/>
                <a:ext cx="1" cy="8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Rectangle 388">
                <a:extLst>
                  <a:ext uri="{FF2B5EF4-FFF2-40B4-BE49-F238E27FC236}">
                    <a16:creationId xmlns:a16="http://schemas.microsoft.com/office/drawing/2014/main" id="{BEBE80D6-A12D-43B6-81F1-2DBB5E73D3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6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Rectangle 389">
                <a:extLst>
                  <a:ext uri="{FF2B5EF4-FFF2-40B4-BE49-F238E27FC236}">
                    <a16:creationId xmlns:a16="http://schemas.microsoft.com/office/drawing/2014/main" id="{2B62B29B-5A99-461D-B57E-1DCFF53C7B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0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Rectangle 390">
                <a:extLst>
                  <a:ext uri="{FF2B5EF4-FFF2-40B4-BE49-F238E27FC236}">
                    <a16:creationId xmlns:a16="http://schemas.microsoft.com/office/drawing/2014/main" id="{8CE1968A-970B-4494-A12F-D83DC5BC0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4" y="740"/>
                <a:ext cx="1" cy="3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Rectangle 391">
                <a:extLst>
                  <a:ext uri="{FF2B5EF4-FFF2-40B4-BE49-F238E27FC236}">
                    <a16:creationId xmlns:a16="http://schemas.microsoft.com/office/drawing/2014/main" id="{2DD6DD84-C4AA-4CF3-A360-2B6F4980F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8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Rectangle 392">
                <a:extLst>
                  <a:ext uri="{FF2B5EF4-FFF2-40B4-BE49-F238E27FC236}">
                    <a16:creationId xmlns:a16="http://schemas.microsoft.com/office/drawing/2014/main" id="{97C3E017-CC7D-4386-BC52-2DEC74570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Rectangle 393">
                <a:extLst>
                  <a:ext uri="{FF2B5EF4-FFF2-40B4-BE49-F238E27FC236}">
                    <a16:creationId xmlns:a16="http://schemas.microsoft.com/office/drawing/2014/main" id="{FCB76588-AF53-4225-A7BE-3CCE668D4B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4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Rectangle 394">
                <a:extLst>
                  <a:ext uri="{FF2B5EF4-FFF2-40B4-BE49-F238E27FC236}">
                    <a16:creationId xmlns:a16="http://schemas.microsoft.com/office/drawing/2014/main" id="{18CBBD59-D8C7-4245-8816-C3882C60B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Rectangle 395">
                <a:extLst>
                  <a:ext uri="{FF2B5EF4-FFF2-40B4-BE49-F238E27FC236}">
                    <a16:creationId xmlns:a16="http://schemas.microsoft.com/office/drawing/2014/main" id="{A985E0CF-A01E-4CB3-9108-C4A802C33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2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Rectangle 396">
                <a:extLst>
                  <a:ext uri="{FF2B5EF4-FFF2-40B4-BE49-F238E27FC236}">
                    <a16:creationId xmlns:a16="http://schemas.microsoft.com/office/drawing/2014/main" id="{F352D930-A295-4705-8297-2E887A3C2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Rectangle 397">
                <a:extLst>
                  <a:ext uri="{FF2B5EF4-FFF2-40B4-BE49-F238E27FC236}">
                    <a16:creationId xmlns:a16="http://schemas.microsoft.com/office/drawing/2014/main" id="{84B32A16-EF90-49CE-B344-D73ECD414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0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Rectangle 398">
                <a:extLst>
                  <a:ext uri="{FF2B5EF4-FFF2-40B4-BE49-F238E27FC236}">
                    <a16:creationId xmlns:a16="http://schemas.microsoft.com/office/drawing/2014/main" id="{1C9DF82A-B0BC-4226-8590-78E333DE8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4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Rectangle 399">
                <a:extLst>
                  <a:ext uri="{FF2B5EF4-FFF2-40B4-BE49-F238E27FC236}">
                    <a16:creationId xmlns:a16="http://schemas.microsoft.com/office/drawing/2014/main" id="{0C2BF2FF-5A05-4C6F-BF39-6CD8D1A00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7" y="740"/>
                <a:ext cx="2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Rectangle 400">
                <a:extLst>
                  <a:ext uri="{FF2B5EF4-FFF2-40B4-BE49-F238E27FC236}">
                    <a16:creationId xmlns:a16="http://schemas.microsoft.com/office/drawing/2014/main" id="{ECCDD562-AEB9-45A3-8FA7-D95F896F6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1" y="740"/>
                <a:ext cx="2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Rectangle 401">
                <a:extLst>
                  <a:ext uri="{FF2B5EF4-FFF2-40B4-BE49-F238E27FC236}">
                    <a16:creationId xmlns:a16="http://schemas.microsoft.com/office/drawing/2014/main" id="{1A5DC115-E014-4840-B388-D757ABF67C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5" y="740"/>
                <a:ext cx="2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Rectangle 402">
                <a:extLst>
                  <a:ext uri="{FF2B5EF4-FFF2-40B4-BE49-F238E27FC236}">
                    <a16:creationId xmlns:a16="http://schemas.microsoft.com/office/drawing/2014/main" id="{A1CC816C-065E-414D-8F80-9FE7C88AA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9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Rectangle 403">
                <a:extLst>
                  <a:ext uri="{FF2B5EF4-FFF2-40B4-BE49-F238E27FC236}">
                    <a16:creationId xmlns:a16="http://schemas.microsoft.com/office/drawing/2014/main" id="{1BEC01D1-1F58-4A4A-B67E-DB1EAE6CA2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Rectangle 404">
                <a:extLst>
                  <a:ext uri="{FF2B5EF4-FFF2-40B4-BE49-F238E27FC236}">
                    <a16:creationId xmlns:a16="http://schemas.microsoft.com/office/drawing/2014/main" id="{9529D865-DD45-464C-B821-2046A6F0C1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7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Rectangle 405">
                <a:extLst>
                  <a:ext uri="{FF2B5EF4-FFF2-40B4-BE49-F238E27FC236}">
                    <a16:creationId xmlns:a16="http://schemas.microsoft.com/office/drawing/2014/main" id="{3644DDE1-0179-4258-9D0D-355C7E2A81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1" y="740"/>
                <a:ext cx="1" cy="5"/>
              </a:xfrm>
              <a:prstGeom prst="rect">
                <a:avLst/>
              </a:prstGeom>
              <a:solidFill>
                <a:srgbClr val="35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Rectangle 407">
              <a:extLst>
                <a:ext uri="{FF2B5EF4-FFF2-40B4-BE49-F238E27FC236}">
                  <a16:creationId xmlns:a16="http://schemas.microsoft.com/office/drawing/2014/main" id="{592A5421-8072-4242-9038-8A23FD920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408">
              <a:extLst>
                <a:ext uri="{FF2B5EF4-FFF2-40B4-BE49-F238E27FC236}">
                  <a16:creationId xmlns:a16="http://schemas.microsoft.com/office/drawing/2014/main" id="{4052B7BF-68C3-433A-9054-35B40CD55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9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409">
              <a:extLst>
                <a:ext uri="{FF2B5EF4-FFF2-40B4-BE49-F238E27FC236}">
                  <a16:creationId xmlns:a16="http://schemas.microsoft.com/office/drawing/2014/main" id="{B65234B5-41A9-4BC2-A72C-FA10EE549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3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410">
              <a:extLst>
                <a:ext uri="{FF2B5EF4-FFF2-40B4-BE49-F238E27FC236}">
                  <a16:creationId xmlns:a16="http://schemas.microsoft.com/office/drawing/2014/main" id="{48221C4E-224C-4DB8-8069-E4F7900B2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411">
              <a:extLst>
                <a:ext uri="{FF2B5EF4-FFF2-40B4-BE49-F238E27FC236}">
                  <a16:creationId xmlns:a16="http://schemas.microsoft.com/office/drawing/2014/main" id="{5EA64CB4-0578-43A5-A699-D7E7D7B8C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412">
              <a:extLst>
                <a:ext uri="{FF2B5EF4-FFF2-40B4-BE49-F238E27FC236}">
                  <a16:creationId xmlns:a16="http://schemas.microsoft.com/office/drawing/2014/main" id="{3A21076C-F6EA-459C-8CF9-2AD81E882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4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413">
              <a:extLst>
                <a:ext uri="{FF2B5EF4-FFF2-40B4-BE49-F238E27FC236}">
                  <a16:creationId xmlns:a16="http://schemas.microsoft.com/office/drawing/2014/main" id="{47178472-3177-445A-9ECE-05D1FBC31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8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414">
              <a:extLst>
                <a:ext uri="{FF2B5EF4-FFF2-40B4-BE49-F238E27FC236}">
                  <a16:creationId xmlns:a16="http://schemas.microsoft.com/office/drawing/2014/main" id="{03F1F6FD-3FFE-4E1B-AC0A-C2ACC5E9C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2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415">
              <a:extLst>
                <a:ext uri="{FF2B5EF4-FFF2-40B4-BE49-F238E27FC236}">
                  <a16:creationId xmlns:a16="http://schemas.microsoft.com/office/drawing/2014/main" id="{A8FC54AB-2B43-45D3-BA6F-72679E3B9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416">
              <a:extLst>
                <a:ext uri="{FF2B5EF4-FFF2-40B4-BE49-F238E27FC236}">
                  <a16:creationId xmlns:a16="http://schemas.microsoft.com/office/drawing/2014/main" id="{E4222FAF-D46D-46F0-A702-4DE6793A5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0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417">
              <a:extLst>
                <a:ext uri="{FF2B5EF4-FFF2-40B4-BE49-F238E27FC236}">
                  <a16:creationId xmlns:a16="http://schemas.microsoft.com/office/drawing/2014/main" id="{C7FC55FF-B836-4DE0-8C75-0497C2C4D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418">
              <a:extLst>
                <a:ext uri="{FF2B5EF4-FFF2-40B4-BE49-F238E27FC236}">
                  <a16:creationId xmlns:a16="http://schemas.microsoft.com/office/drawing/2014/main" id="{34AC987D-9949-492F-B7DC-EE10B018F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8" y="740"/>
              <a:ext cx="1" cy="5"/>
            </a:xfrm>
            <a:prstGeom prst="rect">
              <a:avLst/>
            </a:prstGeom>
            <a:solidFill>
              <a:srgbClr val="35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9">
              <a:extLst>
                <a:ext uri="{FF2B5EF4-FFF2-40B4-BE49-F238E27FC236}">
                  <a16:creationId xmlns:a16="http://schemas.microsoft.com/office/drawing/2014/main" id="{766269AA-CB4D-401D-A01F-2C1BAE01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" y="1604"/>
              <a:ext cx="461" cy="202"/>
            </a:xfrm>
            <a:custGeom>
              <a:avLst/>
              <a:gdLst>
                <a:gd name="T0" fmla="*/ 356 w 365"/>
                <a:gd name="T1" fmla="*/ 159 h 160"/>
                <a:gd name="T2" fmla="*/ 353 w 365"/>
                <a:gd name="T3" fmla="*/ 158 h 160"/>
                <a:gd name="T4" fmla="*/ 306 w 365"/>
                <a:gd name="T5" fmla="*/ 114 h 160"/>
                <a:gd name="T6" fmla="*/ 276 w 365"/>
                <a:gd name="T7" fmla="*/ 92 h 160"/>
                <a:gd name="T8" fmla="*/ 241 w 365"/>
                <a:gd name="T9" fmla="*/ 78 h 160"/>
                <a:gd name="T10" fmla="*/ 0 w 365"/>
                <a:gd name="T11" fmla="*/ 13 h 160"/>
                <a:gd name="T12" fmla="*/ 3 w 365"/>
                <a:gd name="T13" fmla="*/ 0 h 160"/>
                <a:gd name="T14" fmla="*/ 245 w 365"/>
                <a:gd name="T15" fmla="*/ 65 h 160"/>
                <a:gd name="T16" fmla="*/ 282 w 365"/>
                <a:gd name="T17" fmla="*/ 80 h 160"/>
                <a:gd name="T18" fmla="*/ 315 w 365"/>
                <a:gd name="T19" fmla="*/ 104 h 160"/>
                <a:gd name="T20" fmla="*/ 362 w 365"/>
                <a:gd name="T21" fmla="*/ 148 h 160"/>
                <a:gd name="T22" fmla="*/ 362 w 365"/>
                <a:gd name="T23" fmla="*/ 158 h 160"/>
                <a:gd name="T24" fmla="*/ 356 w 365"/>
                <a:gd name="T25" fmla="*/ 15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5" h="160">
                  <a:moveTo>
                    <a:pt x="356" y="159"/>
                  </a:moveTo>
                  <a:cubicBezTo>
                    <a:pt x="355" y="159"/>
                    <a:pt x="354" y="159"/>
                    <a:pt x="353" y="158"/>
                  </a:cubicBezTo>
                  <a:cubicBezTo>
                    <a:pt x="306" y="114"/>
                    <a:pt x="306" y="114"/>
                    <a:pt x="306" y="114"/>
                  </a:cubicBezTo>
                  <a:cubicBezTo>
                    <a:pt x="297" y="105"/>
                    <a:pt x="287" y="98"/>
                    <a:pt x="276" y="92"/>
                  </a:cubicBezTo>
                  <a:cubicBezTo>
                    <a:pt x="265" y="86"/>
                    <a:pt x="253" y="81"/>
                    <a:pt x="241" y="7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45" y="65"/>
                    <a:pt x="245" y="65"/>
                    <a:pt x="245" y="65"/>
                  </a:cubicBezTo>
                  <a:cubicBezTo>
                    <a:pt x="258" y="68"/>
                    <a:pt x="271" y="73"/>
                    <a:pt x="282" y="80"/>
                  </a:cubicBezTo>
                  <a:cubicBezTo>
                    <a:pt x="294" y="86"/>
                    <a:pt x="305" y="94"/>
                    <a:pt x="315" y="104"/>
                  </a:cubicBezTo>
                  <a:cubicBezTo>
                    <a:pt x="362" y="148"/>
                    <a:pt x="362" y="148"/>
                    <a:pt x="362" y="148"/>
                  </a:cubicBezTo>
                  <a:cubicBezTo>
                    <a:pt x="365" y="151"/>
                    <a:pt x="365" y="155"/>
                    <a:pt x="362" y="158"/>
                  </a:cubicBezTo>
                  <a:cubicBezTo>
                    <a:pt x="361" y="159"/>
                    <a:pt x="358" y="160"/>
                    <a:pt x="356" y="159"/>
                  </a:cubicBezTo>
                  <a:close/>
                </a:path>
              </a:pathLst>
            </a:custGeom>
            <a:solidFill>
              <a:srgbClr val="506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420">
              <a:extLst>
                <a:ext uri="{FF2B5EF4-FFF2-40B4-BE49-F238E27FC236}">
                  <a16:creationId xmlns:a16="http://schemas.microsoft.com/office/drawing/2014/main" id="{7C0F5E38-D6A0-4690-B23F-282AEC649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" y="1638"/>
              <a:ext cx="494" cy="105"/>
            </a:xfrm>
            <a:custGeom>
              <a:avLst/>
              <a:gdLst>
                <a:gd name="T0" fmla="*/ 6 w 391"/>
                <a:gd name="T1" fmla="*/ 32 h 83"/>
                <a:gd name="T2" fmla="*/ 9 w 391"/>
                <a:gd name="T3" fmla="*/ 32 h 83"/>
                <a:gd name="T4" fmla="*/ 72 w 391"/>
                <a:gd name="T5" fmla="*/ 17 h 83"/>
                <a:gd name="T6" fmla="*/ 109 w 391"/>
                <a:gd name="T7" fmla="*/ 13 h 83"/>
                <a:gd name="T8" fmla="*/ 146 w 391"/>
                <a:gd name="T9" fmla="*/ 18 h 83"/>
                <a:gd name="T10" fmla="*/ 388 w 391"/>
                <a:gd name="T11" fmla="*/ 83 h 83"/>
                <a:gd name="T12" fmla="*/ 391 w 391"/>
                <a:gd name="T13" fmla="*/ 70 h 83"/>
                <a:gd name="T14" fmla="*/ 149 w 391"/>
                <a:gd name="T15" fmla="*/ 5 h 83"/>
                <a:gd name="T16" fmla="*/ 109 w 391"/>
                <a:gd name="T17" fmla="*/ 0 h 83"/>
                <a:gd name="T18" fmla="*/ 69 w 391"/>
                <a:gd name="T19" fmla="*/ 4 h 83"/>
                <a:gd name="T20" fmla="*/ 6 w 391"/>
                <a:gd name="T21" fmla="*/ 19 h 83"/>
                <a:gd name="T22" fmla="*/ 1 w 391"/>
                <a:gd name="T23" fmla="*/ 27 h 83"/>
                <a:gd name="T24" fmla="*/ 6 w 391"/>
                <a:gd name="T25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1" h="83">
                  <a:moveTo>
                    <a:pt x="6" y="32"/>
                  </a:moveTo>
                  <a:cubicBezTo>
                    <a:pt x="7" y="32"/>
                    <a:pt x="8" y="32"/>
                    <a:pt x="9" y="32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84" y="14"/>
                    <a:pt x="97" y="13"/>
                    <a:pt x="109" y="13"/>
                  </a:cubicBezTo>
                  <a:cubicBezTo>
                    <a:pt x="122" y="13"/>
                    <a:pt x="134" y="15"/>
                    <a:pt x="146" y="18"/>
                  </a:cubicBezTo>
                  <a:cubicBezTo>
                    <a:pt x="388" y="83"/>
                    <a:pt x="388" y="83"/>
                    <a:pt x="388" y="83"/>
                  </a:cubicBezTo>
                  <a:cubicBezTo>
                    <a:pt x="391" y="70"/>
                    <a:pt x="391" y="70"/>
                    <a:pt x="391" y="70"/>
                  </a:cubicBezTo>
                  <a:cubicBezTo>
                    <a:pt x="149" y="5"/>
                    <a:pt x="149" y="5"/>
                    <a:pt x="149" y="5"/>
                  </a:cubicBezTo>
                  <a:cubicBezTo>
                    <a:pt x="136" y="2"/>
                    <a:pt x="123" y="0"/>
                    <a:pt x="109" y="0"/>
                  </a:cubicBezTo>
                  <a:cubicBezTo>
                    <a:pt x="96" y="0"/>
                    <a:pt x="82" y="1"/>
                    <a:pt x="69" y="4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" y="20"/>
                    <a:pt x="0" y="24"/>
                    <a:pt x="1" y="27"/>
                  </a:cubicBezTo>
                  <a:cubicBezTo>
                    <a:pt x="2" y="30"/>
                    <a:pt x="4" y="32"/>
                    <a:pt x="6" y="32"/>
                  </a:cubicBezTo>
                  <a:close/>
                </a:path>
              </a:pathLst>
            </a:custGeom>
            <a:solidFill>
              <a:srgbClr val="506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21">
              <a:extLst>
                <a:ext uri="{FF2B5EF4-FFF2-40B4-BE49-F238E27FC236}">
                  <a16:creationId xmlns:a16="http://schemas.microsoft.com/office/drawing/2014/main" id="{53A890B3-E0A5-4635-B2C7-49FB01BE6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" y="1634"/>
              <a:ext cx="82" cy="55"/>
            </a:xfrm>
            <a:custGeom>
              <a:avLst/>
              <a:gdLst>
                <a:gd name="T0" fmla="*/ 13 w 65"/>
                <a:gd name="T1" fmla="*/ 30 h 43"/>
                <a:gd name="T2" fmla="*/ 13 w 65"/>
                <a:gd name="T3" fmla="*/ 30 h 43"/>
                <a:gd name="T4" fmla="*/ 35 w 65"/>
                <a:gd name="T5" fmla="*/ 18 h 43"/>
                <a:gd name="T6" fmla="*/ 48 w 65"/>
                <a:gd name="T7" fmla="*/ 40 h 43"/>
                <a:gd name="T8" fmla="*/ 61 w 65"/>
                <a:gd name="T9" fmla="*/ 43 h 43"/>
                <a:gd name="T10" fmla="*/ 38 w 65"/>
                <a:gd name="T11" fmla="*/ 5 h 43"/>
                <a:gd name="T12" fmla="*/ 0 w 65"/>
                <a:gd name="T13" fmla="*/ 27 h 43"/>
                <a:gd name="T14" fmla="*/ 13 w 65"/>
                <a:gd name="T15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43">
                  <a:moveTo>
                    <a:pt x="13" y="30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6" y="21"/>
                    <a:pt x="25" y="15"/>
                    <a:pt x="35" y="18"/>
                  </a:cubicBezTo>
                  <a:cubicBezTo>
                    <a:pt x="44" y="20"/>
                    <a:pt x="50" y="30"/>
                    <a:pt x="48" y="40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5" y="26"/>
                    <a:pt x="55" y="9"/>
                    <a:pt x="38" y="5"/>
                  </a:cubicBezTo>
                  <a:cubicBezTo>
                    <a:pt x="22" y="0"/>
                    <a:pt x="5" y="10"/>
                    <a:pt x="0" y="27"/>
                  </a:cubicBezTo>
                  <a:lnTo>
                    <a:pt x="13" y="30"/>
                  </a:lnTo>
                  <a:close/>
                </a:path>
              </a:pathLst>
            </a:custGeom>
            <a:solidFill>
              <a:srgbClr val="203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22">
              <a:extLst>
                <a:ext uri="{FF2B5EF4-FFF2-40B4-BE49-F238E27FC236}">
                  <a16:creationId xmlns:a16="http://schemas.microsoft.com/office/drawing/2014/main" id="{1AE66AC3-60FA-4A91-9E89-572526926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" y="1560"/>
              <a:ext cx="199" cy="162"/>
            </a:xfrm>
            <a:custGeom>
              <a:avLst/>
              <a:gdLst>
                <a:gd name="T0" fmla="*/ 142 w 158"/>
                <a:gd name="T1" fmla="*/ 106 h 128"/>
                <a:gd name="T2" fmla="*/ 110 w 158"/>
                <a:gd name="T3" fmla="*/ 125 h 128"/>
                <a:gd name="T4" fmla="*/ 22 w 158"/>
                <a:gd name="T5" fmla="*/ 101 h 128"/>
                <a:gd name="T6" fmla="*/ 4 w 158"/>
                <a:gd name="T7" fmla="*/ 70 h 128"/>
                <a:gd name="T8" fmla="*/ 17 w 158"/>
                <a:gd name="T9" fmla="*/ 23 h 128"/>
                <a:gd name="T10" fmla="*/ 48 w 158"/>
                <a:gd name="T11" fmla="*/ 4 h 128"/>
                <a:gd name="T12" fmla="*/ 136 w 158"/>
                <a:gd name="T13" fmla="*/ 27 h 128"/>
                <a:gd name="T14" fmla="*/ 154 w 158"/>
                <a:gd name="T15" fmla="*/ 59 h 128"/>
                <a:gd name="T16" fmla="*/ 142 w 158"/>
                <a:gd name="T17" fmla="*/ 10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28">
                  <a:moveTo>
                    <a:pt x="142" y="106"/>
                  </a:moveTo>
                  <a:cubicBezTo>
                    <a:pt x="138" y="120"/>
                    <a:pt x="124" y="128"/>
                    <a:pt x="110" y="12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9" y="98"/>
                    <a:pt x="0" y="83"/>
                    <a:pt x="4" y="7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20" y="9"/>
                    <a:pt x="35" y="0"/>
                    <a:pt x="48" y="4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50" y="31"/>
                    <a:pt x="158" y="45"/>
                    <a:pt x="154" y="59"/>
                  </a:cubicBezTo>
                  <a:lnTo>
                    <a:pt x="142" y="106"/>
                  </a:lnTo>
                  <a:close/>
                </a:path>
              </a:pathLst>
            </a:custGeom>
            <a:solidFill>
              <a:srgbClr val="E1EF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23">
              <a:extLst>
                <a:ext uri="{FF2B5EF4-FFF2-40B4-BE49-F238E27FC236}">
                  <a16:creationId xmlns:a16="http://schemas.microsoft.com/office/drawing/2014/main" id="{0657CBED-392A-4237-BA1E-9AB6F10DD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" y="1579"/>
              <a:ext cx="121" cy="143"/>
            </a:xfrm>
            <a:custGeom>
              <a:avLst/>
              <a:gdLst>
                <a:gd name="T0" fmla="*/ 74 w 96"/>
                <a:gd name="T1" fmla="*/ 12 h 113"/>
                <a:gd name="T2" fmla="*/ 26 w 96"/>
                <a:gd name="T3" fmla="*/ 0 h 113"/>
                <a:gd name="T4" fmla="*/ 0 w 96"/>
                <a:gd name="T5" fmla="*/ 97 h 113"/>
                <a:gd name="T6" fmla="*/ 48 w 96"/>
                <a:gd name="T7" fmla="*/ 110 h 113"/>
                <a:gd name="T8" fmla="*/ 80 w 96"/>
                <a:gd name="T9" fmla="*/ 91 h 113"/>
                <a:gd name="T10" fmla="*/ 92 w 96"/>
                <a:gd name="T11" fmla="*/ 44 h 113"/>
                <a:gd name="T12" fmla="*/ 74 w 96"/>
                <a:gd name="T13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13">
                  <a:moveTo>
                    <a:pt x="74" y="12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62" y="113"/>
                    <a:pt x="76" y="105"/>
                    <a:pt x="80" y="91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6" y="30"/>
                    <a:pt x="88" y="16"/>
                    <a:pt x="74" y="12"/>
                  </a:cubicBezTo>
                  <a:close/>
                </a:path>
              </a:pathLst>
            </a:custGeom>
            <a:solidFill>
              <a:srgbClr val="CEE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24">
              <a:extLst>
                <a:ext uri="{FF2B5EF4-FFF2-40B4-BE49-F238E27FC236}">
                  <a16:creationId xmlns:a16="http://schemas.microsoft.com/office/drawing/2014/main" id="{76073FD4-4CE0-4F10-98B6-FD89CD197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" y="1627"/>
              <a:ext cx="200" cy="162"/>
            </a:xfrm>
            <a:custGeom>
              <a:avLst/>
              <a:gdLst>
                <a:gd name="T0" fmla="*/ 141 w 158"/>
                <a:gd name="T1" fmla="*/ 106 h 128"/>
                <a:gd name="T2" fmla="*/ 110 w 158"/>
                <a:gd name="T3" fmla="*/ 124 h 128"/>
                <a:gd name="T4" fmla="*/ 22 w 158"/>
                <a:gd name="T5" fmla="*/ 101 h 128"/>
                <a:gd name="T6" fmla="*/ 4 w 158"/>
                <a:gd name="T7" fmla="*/ 69 h 128"/>
                <a:gd name="T8" fmla="*/ 16 w 158"/>
                <a:gd name="T9" fmla="*/ 22 h 128"/>
                <a:gd name="T10" fmla="*/ 48 w 158"/>
                <a:gd name="T11" fmla="*/ 4 h 128"/>
                <a:gd name="T12" fmla="*/ 136 w 158"/>
                <a:gd name="T13" fmla="*/ 27 h 128"/>
                <a:gd name="T14" fmla="*/ 154 w 158"/>
                <a:gd name="T15" fmla="*/ 59 h 128"/>
                <a:gd name="T16" fmla="*/ 141 w 158"/>
                <a:gd name="T17" fmla="*/ 10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28">
                  <a:moveTo>
                    <a:pt x="141" y="106"/>
                  </a:moveTo>
                  <a:cubicBezTo>
                    <a:pt x="138" y="120"/>
                    <a:pt x="123" y="128"/>
                    <a:pt x="110" y="124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8" y="97"/>
                    <a:pt x="0" y="83"/>
                    <a:pt x="4" y="69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20" y="9"/>
                    <a:pt x="34" y="0"/>
                    <a:pt x="48" y="4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49" y="31"/>
                    <a:pt x="158" y="45"/>
                    <a:pt x="154" y="59"/>
                  </a:cubicBezTo>
                  <a:lnTo>
                    <a:pt x="141" y="106"/>
                  </a:lnTo>
                  <a:close/>
                </a:path>
              </a:pathLst>
            </a:custGeom>
            <a:solidFill>
              <a:srgbClr val="E1EF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25">
              <a:extLst>
                <a:ext uri="{FF2B5EF4-FFF2-40B4-BE49-F238E27FC236}">
                  <a16:creationId xmlns:a16="http://schemas.microsoft.com/office/drawing/2014/main" id="{7B3345E8-7064-4B90-AC8E-FBB408619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" y="1645"/>
              <a:ext cx="123" cy="144"/>
            </a:xfrm>
            <a:custGeom>
              <a:avLst/>
              <a:gdLst>
                <a:gd name="T0" fmla="*/ 75 w 97"/>
                <a:gd name="T1" fmla="*/ 13 h 114"/>
                <a:gd name="T2" fmla="*/ 26 w 97"/>
                <a:gd name="T3" fmla="*/ 0 h 114"/>
                <a:gd name="T4" fmla="*/ 0 w 97"/>
                <a:gd name="T5" fmla="*/ 98 h 114"/>
                <a:gd name="T6" fmla="*/ 49 w 97"/>
                <a:gd name="T7" fmla="*/ 110 h 114"/>
                <a:gd name="T8" fmla="*/ 80 w 97"/>
                <a:gd name="T9" fmla="*/ 92 h 114"/>
                <a:gd name="T10" fmla="*/ 93 w 97"/>
                <a:gd name="T11" fmla="*/ 45 h 114"/>
                <a:gd name="T12" fmla="*/ 75 w 97"/>
                <a:gd name="T13" fmla="*/ 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14">
                  <a:moveTo>
                    <a:pt x="75" y="13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49" y="110"/>
                    <a:pt x="49" y="110"/>
                    <a:pt x="49" y="110"/>
                  </a:cubicBezTo>
                  <a:cubicBezTo>
                    <a:pt x="62" y="114"/>
                    <a:pt x="77" y="106"/>
                    <a:pt x="80" y="92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97" y="31"/>
                    <a:pt x="88" y="17"/>
                    <a:pt x="75" y="13"/>
                  </a:cubicBezTo>
                  <a:close/>
                </a:path>
              </a:pathLst>
            </a:custGeom>
            <a:solidFill>
              <a:srgbClr val="CEE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26">
              <a:extLst>
                <a:ext uri="{FF2B5EF4-FFF2-40B4-BE49-F238E27FC236}">
                  <a16:creationId xmlns:a16="http://schemas.microsoft.com/office/drawing/2014/main" id="{6063D549-180B-42DA-A604-6B06E3E935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" y="1541"/>
              <a:ext cx="239" cy="201"/>
            </a:xfrm>
            <a:custGeom>
              <a:avLst/>
              <a:gdLst>
                <a:gd name="T0" fmla="*/ 161 w 189"/>
                <a:gd name="T1" fmla="*/ 31 h 159"/>
                <a:gd name="T2" fmla="*/ 60 w 189"/>
                <a:gd name="T3" fmla="*/ 5 h 159"/>
                <a:gd name="T4" fmla="*/ 20 w 189"/>
                <a:gd name="T5" fmla="*/ 28 h 159"/>
                <a:gd name="T6" fmla="*/ 4 w 189"/>
                <a:gd name="T7" fmla="*/ 87 h 159"/>
                <a:gd name="T8" fmla="*/ 28 w 189"/>
                <a:gd name="T9" fmla="*/ 128 h 159"/>
                <a:gd name="T10" fmla="*/ 128 w 189"/>
                <a:gd name="T11" fmla="*/ 154 h 159"/>
                <a:gd name="T12" fmla="*/ 168 w 189"/>
                <a:gd name="T13" fmla="*/ 131 h 159"/>
                <a:gd name="T14" fmla="*/ 184 w 189"/>
                <a:gd name="T15" fmla="*/ 72 h 159"/>
                <a:gd name="T16" fmla="*/ 161 w 189"/>
                <a:gd name="T17" fmla="*/ 31 h 159"/>
                <a:gd name="T18" fmla="*/ 157 w 189"/>
                <a:gd name="T19" fmla="*/ 121 h 159"/>
                <a:gd name="T20" fmla="*/ 125 w 189"/>
                <a:gd name="T21" fmla="*/ 140 h 159"/>
                <a:gd name="T22" fmla="*/ 37 w 189"/>
                <a:gd name="T23" fmla="*/ 116 h 159"/>
                <a:gd name="T24" fmla="*/ 19 w 189"/>
                <a:gd name="T25" fmla="*/ 85 h 159"/>
                <a:gd name="T26" fmla="*/ 32 w 189"/>
                <a:gd name="T27" fmla="*/ 38 h 159"/>
                <a:gd name="T28" fmla="*/ 63 w 189"/>
                <a:gd name="T29" fmla="*/ 19 h 159"/>
                <a:gd name="T30" fmla="*/ 151 w 189"/>
                <a:gd name="T31" fmla="*/ 42 h 159"/>
                <a:gd name="T32" fmla="*/ 169 w 189"/>
                <a:gd name="T33" fmla="*/ 74 h 159"/>
                <a:gd name="T34" fmla="*/ 157 w 189"/>
                <a:gd name="T35" fmla="*/ 1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59">
                  <a:moveTo>
                    <a:pt x="161" y="31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43" y="0"/>
                    <a:pt x="25" y="10"/>
                    <a:pt x="20" y="28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0" y="105"/>
                    <a:pt x="10" y="123"/>
                    <a:pt x="28" y="128"/>
                  </a:cubicBezTo>
                  <a:cubicBezTo>
                    <a:pt x="128" y="154"/>
                    <a:pt x="128" y="154"/>
                    <a:pt x="128" y="154"/>
                  </a:cubicBezTo>
                  <a:cubicBezTo>
                    <a:pt x="145" y="159"/>
                    <a:pt x="163" y="148"/>
                    <a:pt x="168" y="131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9" y="54"/>
                    <a:pt x="178" y="36"/>
                    <a:pt x="161" y="31"/>
                  </a:cubicBezTo>
                  <a:close/>
                  <a:moveTo>
                    <a:pt x="157" y="121"/>
                  </a:moveTo>
                  <a:cubicBezTo>
                    <a:pt x="153" y="135"/>
                    <a:pt x="139" y="143"/>
                    <a:pt x="125" y="1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24" y="113"/>
                    <a:pt x="15" y="98"/>
                    <a:pt x="19" y="85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24"/>
                    <a:pt x="50" y="15"/>
                    <a:pt x="63" y="19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65" y="46"/>
                    <a:pt x="173" y="60"/>
                    <a:pt x="169" y="74"/>
                  </a:cubicBezTo>
                  <a:lnTo>
                    <a:pt x="157" y="121"/>
                  </a:lnTo>
                  <a:close/>
                </a:path>
              </a:pathLst>
            </a:custGeom>
            <a:solidFill>
              <a:srgbClr val="2A4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27">
              <a:extLst>
                <a:ext uri="{FF2B5EF4-FFF2-40B4-BE49-F238E27FC236}">
                  <a16:creationId xmlns:a16="http://schemas.microsoft.com/office/drawing/2014/main" id="{09C52560-05D8-4390-9B4F-B636D27FE9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" y="1608"/>
              <a:ext cx="239" cy="201"/>
            </a:xfrm>
            <a:custGeom>
              <a:avLst/>
              <a:gdLst>
                <a:gd name="T0" fmla="*/ 161 w 189"/>
                <a:gd name="T1" fmla="*/ 31 h 159"/>
                <a:gd name="T2" fmla="*/ 61 w 189"/>
                <a:gd name="T3" fmla="*/ 4 h 159"/>
                <a:gd name="T4" fmla="*/ 21 w 189"/>
                <a:gd name="T5" fmla="*/ 28 h 159"/>
                <a:gd name="T6" fmla="*/ 5 w 189"/>
                <a:gd name="T7" fmla="*/ 87 h 159"/>
                <a:gd name="T8" fmla="*/ 28 w 189"/>
                <a:gd name="T9" fmla="*/ 127 h 159"/>
                <a:gd name="T10" fmla="*/ 129 w 189"/>
                <a:gd name="T11" fmla="*/ 154 h 159"/>
                <a:gd name="T12" fmla="*/ 169 w 189"/>
                <a:gd name="T13" fmla="*/ 131 h 159"/>
                <a:gd name="T14" fmla="*/ 185 w 189"/>
                <a:gd name="T15" fmla="*/ 71 h 159"/>
                <a:gd name="T16" fmla="*/ 161 w 189"/>
                <a:gd name="T17" fmla="*/ 31 h 159"/>
                <a:gd name="T18" fmla="*/ 157 w 189"/>
                <a:gd name="T19" fmla="*/ 121 h 159"/>
                <a:gd name="T20" fmla="*/ 126 w 189"/>
                <a:gd name="T21" fmla="*/ 139 h 159"/>
                <a:gd name="T22" fmla="*/ 38 w 189"/>
                <a:gd name="T23" fmla="*/ 116 h 159"/>
                <a:gd name="T24" fmla="*/ 20 w 189"/>
                <a:gd name="T25" fmla="*/ 84 h 159"/>
                <a:gd name="T26" fmla="*/ 32 w 189"/>
                <a:gd name="T27" fmla="*/ 37 h 159"/>
                <a:gd name="T28" fmla="*/ 64 w 189"/>
                <a:gd name="T29" fmla="*/ 19 h 159"/>
                <a:gd name="T30" fmla="*/ 152 w 189"/>
                <a:gd name="T31" fmla="*/ 42 h 159"/>
                <a:gd name="T32" fmla="*/ 170 w 189"/>
                <a:gd name="T33" fmla="*/ 74 h 159"/>
                <a:gd name="T34" fmla="*/ 157 w 189"/>
                <a:gd name="T35" fmla="*/ 1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59">
                  <a:moveTo>
                    <a:pt x="161" y="31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44" y="0"/>
                    <a:pt x="26" y="10"/>
                    <a:pt x="21" y="28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0" y="104"/>
                    <a:pt x="11" y="123"/>
                    <a:pt x="28" y="127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46" y="159"/>
                    <a:pt x="164" y="148"/>
                    <a:pt x="169" y="13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9" y="54"/>
                    <a:pt x="179" y="36"/>
                    <a:pt x="161" y="31"/>
                  </a:cubicBezTo>
                  <a:close/>
                  <a:moveTo>
                    <a:pt x="157" y="121"/>
                  </a:moveTo>
                  <a:cubicBezTo>
                    <a:pt x="154" y="135"/>
                    <a:pt x="139" y="143"/>
                    <a:pt x="126" y="139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24" y="112"/>
                    <a:pt x="16" y="98"/>
                    <a:pt x="20" y="84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24"/>
                    <a:pt x="50" y="15"/>
                    <a:pt x="64" y="19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65" y="46"/>
                    <a:pt x="174" y="60"/>
                    <a:pt x="170" y="74"/>
                  </a:cubicBezTo>
                  <a:lnTo>
                    <a:pt x="157" y="121"/>
                  </a:lnTo>
                  <a:close/>
                </a:path>
              </a:pathLst>
            </a:custGeom>
            <a:solidFill>
              <a:srgbClr val="2A4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28">
              <a:extLst>
                <a:ext uri="{FF2B5EF4-FFF2-40B4-BE49-F238E27FC236}">
                  <a16:creationId xmlns:a16="http://schemas.microsoft.com/office/drawing/2014/main" id="{B4999B6A-C8F6-4C2A-8175-8141172A7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" y="569"/>
              <a:ext cx="663" cy="594"/>
            </a:xfrm>
            <a:custGeom>
              <a:avLst/>
              <a:gdLst>
                <a:gd name="T0" fmla="*/ 0 w 663"/>
                <a:gd name="T1" fmla="*/ 341 h 594"/>
                <a:gd name="T2" fmla="*/ 180 w 663"/>
                <a:gd name="T3" fmla="*/ 0 h 594"/>
                <a:gd name="T4" fmla="*/ 663 w 663"/>
                <a:gd name="T5" fmla="*/ 253 h 594"/>
                <a:gd name="T6" fmla="*/ 483 w 663"/>
                <a:gd name="T7" fmla="*/ 594 h 594"/>
                <a:gd name="T8" fmla="*/ 0 w 663"/>
                <a:gd name="T9" fmla="*/ 341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594">
                  <a:moveTo>
                    <a:pt x="0" y="341"/>
                  </a:moveTo>
                  <a:lnTo>
                    <a:pt x="180" y="0"/>
                  </a:lnTo>
                  <a:lnTo>
                    <a:pt x="663" y="253"/>
                  </a:lnTo>
                  <a:lnTo>
                    <a:pt x="483" y="594"/>
                  </a:lnTo>
                  <a:lnTo>
                    <a:pt x="0" y="341"/>
                  </a:lnTo>
                  <a:close/>
                </a:path>
              </a:pathLst>
            </a:custGeom>
            <a:solidFill>
              <a:srgbClr val="E073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29">
              <a:extLst>
                <a:ext uri="{FF2B5EF4-FFF2-40B4-BE49-F238E27FC236}">
                  <a16:creationId xmlns:a16="http://schemas.microsoft.com/office/drawing/2014/main" id="{CC16E32A-91B0-4E83-B77B-0F3E2899C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" y="910"/>
              <a:ext cx="491" cy="271"/>
            </a:xfrm>
            <a:custGeom>
              <a:avLst/>
              <a:gdLst>
                <a:gd name="T0" fmla="*/ 8 w 491"/>
                <a:gd name="T1" fmla="*/ 0 h 271"/>
                <a:gd name="T2" fmla="*/ 0 w 491"/>
                <a:gd name="T3" fmla="*/ 19 h 271"/>
                <a:gd name="T4" fmla="*/ 482 w 491"/>
                <a:gd name="T5" fmla="*/ 271 h 271"/>
                <a:gd name="T6" fmla="*/ 491 w 491"/>
                <a:gd name="T7" fmla="*/ 253 h 271"/>
                <a:gd name="T8" fmla="*/ 8 w 491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271">
                  <a:moveTo>
                    <a:pt x="8" y="0"/>
                  </a:moveTo>
                  <a:lnTo>
                    <a:pt x="0" y="19"/>
                  </a:lnTo>
                  <a:lnTo>
                    <a:pt x="482" y="271"/>
                  </a:lnTo>
                  <a:lnTo>
                    <a:pt x="491" y="25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556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30">
              <a:extLst>
                <a:ext uri="{FF2B5EF4-FFF2-40B4-BE49-F238E27FC236}">
                  <a16:creationId xmlns:a16="http://schemas.microsoft.com/office/drawing/2014/main" id="{DA4F8D32-F16D-4CBD-BAE3-687B55979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" y="595"/>
              <a:ext cx="601" cy="541"/>
            </a:xfrm>
            <a:custGeom>
              <a:avLst/>
              <a:gdLst>
                <a:gd name="T0" fmla="*/ 3 w 601"/>
                <a:gd name="T1" fmla="*/ 311 h 541"/>
                <a:gd name="T2" fmla="*/ 6 w 601"/>
                <a:gd name="T3" fmla="*/ 313 h 541"/>
                <a:gd name="T4" fmla="*/ 165 w 601"/>
                <a:gd name="T5" fmla="*/ 9 h 541"/>
                <a:gd name="T6" fmla="*/ 594 w 601"/>
                <a:gd name="T7" fmla="*/ 232 h 541"/>
                <a:gd name="T8" fmla="*/ 436 w 601"/>
                <a:gd name="T9" fmla="*/ 534 h 541"/>
                <a:gd name="T10" fmla="*/ 5 w 601"/>
                <a:gd name="T11" fmla="*/ 309 h 541"/>
                <a:gd name="T12" fmla="*/ 3 w 601"/>
                <a:gd name="T13" fmla="*/ 311 h 541"/>
                <a:gd name="T14" fmla="*/ 6 w 601"/>
                <a:gd name="T15" fmla="*/ 313 h 541"/>
                <a:gd name="T16" fmla="*/ 3 w 601"/>
                <a:gd name="T17" fmla="*/ 311 h 541"/>
                <a:gd name="T18" fmla="*/ 2 w 601"/>
                <a:gd name="T19" fmla="*/ 314 h 541"/>
                <a:gd name="T20" fmla="*/ 438 w 601"/>
                <a:gd name="T21" fmla="*/ 541 h 541"/>
                <a:gd name="T22" fmla="*/ 601 w 601"/>
                <a:gd name="T23" fmla="*/ 229 h 541"/>
                <a:gd name="T24" fmla="*/ 163 w 601"/>
                <a:gd name="T25" fmla="*/ 0 h 541"/>
                <a:gd name="T26" fmla="*/ 0 w 601"/>
                <a:gd name="T27" fmla="*/ 313 h 541"/>
                <a:gd name="T28" fmla="*/ 2 w 601"/>
                <a:gd name="T29" fmla="*/ 314 h 541"/>
                <a:gd name="T30" fmla="*/ 3 w 601"/>
                <a:gd name="T31" fmla="*/ 31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1" h="541">
                  <a:moveTo>
                    <a:pt x="3" y="311"/>
                  </a:moveTo>
                  <a:lnTo>
                    <a:pt x="6" y="313"/>
                  </a:lnTo>
                  <a:lnTo>
                    <a:pt x="165" y="9"/>
                  </a:lnTo>
                  <a:lnTo>
                    <a:pt x="594" y="232"/>
                  </a:lnTo>
                  <a:lnTo>
                    <a:pt x="436" y="534"/>
                  </a:lnTo>
                  <a:lnTo>
                    <a:pt x="5" y="309"/>
                  </a:lnTo>
                  <a:lnTo>
                    <a:pt x="3" y="311"/>
                  </a:lnTo>
                  <a:lnTo>
                    <a:pt x="6" y="313"/>
                  </a:lnTo>
                  <a:lnTo>
                    <a:pt x="3" y="311"/>
                  </a:lnTo>
                  <a:lnTo>
                    <a:pt x="2" y="314"/>
                  </a:lnTo>
                  <a:lnTo>
                    <a:pt x="438" y="541"/>
                  </a:lnTo>
                  <a:lnTo>
                    <a:pt x="601" y="229"/>
                  </a:lnTo>
                  <a:lnTo>
                    <a:pt x="163" y="0"/>
                  </a:lnTo>
                  <a:lnTo>
                    <a:pt x="0" y="313"/>
                  </a:lnTo>
                  <a:lnTo>
                    <a:pt x="2" y="314"/>
                  </a:lnTo>
                  <a:lnTo>
                    <a:pt x="3" y="3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31">
              <a:extLst>
                <a:ext uri="{FF2B5EF4-FFF2-40B4-BE49-F238E27FC236}">
                  <a16:creationId xmlns:a16="http://schemas.microsoft.com/office/drawing/2014/main" id="{B61253B5-06F6-415B-8169-C9424968E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" y="823"/>
              <a:ext cx="119" cy="191"/>
            </a:xfrm>
            <a:custGeom>
              <a:avLst/>
              <a:gdLst>
                <a:gd name="T0" fmla="*/ 119 w 119"/>
                <a:gd name="T1" fmla="*/ 14 h 191"/>
                <a:gd name="T2" fmla="*/ 27 w 119"/>
                <a:gd name="T3" fmla="*/ 191 h 191"/>
                <a:gd name="T4" fmla="*/ 0 w 119"/>
                <a:gd name="T5" fmla="*/ 177 h 191"/>
                <a:gd name="T6" fmla="*/ 94 w 119"/>
                <a:gd name="T7" fmla="*/ 0 h 191"/>
                <a:gd name="T8" fmla="*/ 119 w 119"/>
                <a:gd name="T9" fmla="*/ 1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91">
                  <a:moveTo>
                    <a:pt x="119" y="14"/>
                  </a:moveTo>
                  <a:lnTo>
                    <a:pt x="27" y="191"/>
                  </a:lnTo>
                  <a:lnTo>
                    <a:pt x="0" y="177"/>
                  </a:lnTo>
                  <a:lnTo>
                    <a:pt x="94" y="0"/>
                  </a:lnTo>
                  <a:lnTo>
                    <a:pt x="119" y="14"/>
                  </a:lnTo>
                  <a:close/>
                </a:path>
              </a:pathLst>
            </a:custGeom>
            <a:solidFill>
              <a:srgbClr val="F9ED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32">
              <a:extLst>
                <a:ext uri="{FF2B5EF4-FFF2-40B4-BE49-F238E27FC236}">
                  <a16:creationId xmlns:a16="http://schemas.microsoft.com/office/drawing/2014/main" id="{790A8620-B614-4922-BBD6-E113BC0AF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" y="844"/>
              <a:ext cx="119" cy="193"/>
            </a:xfrm>
            <a:custGeom>
              <a:avLst/>
              <a:gdLst>
                <a:gd name="T0" fmla="*/ 119 w 119"/>
                <a:gd name="T1" fmla="*/ 14 h 193"/>
                <a:gd name="T2" fmla="*/ 26 w 119"/>
                <a:gd name="T3" fmla="*/ 193 h 193"/>
                <a:gd name="T4" fmla="*/ 0 w 119"/>
                <a:gd name="T5" fmla="*/ 179 h 193"/>
                <a:gd name="T6" fmla="*/ 93 w 119"/>
                <a:gd name="T7" fmla="*/ 0 h 193"/>
                <a:gd name="T8" fmla="*/ 119 w 119"/>
                <a:gd name="T9" fmla="*/ 1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93">
                  <a:moveTo>
                    <a:pt x="119" y="14"/>
                  </a:moveTo>
                  <a:lnTo>
                    <a:pt x="26" y="193"/>
                  </a:lnTo>
                  <a:lnTo>
                    <a:pt x="0" y="179"/>
                  </a:lnTo>
                  <a:lnTo>
                    <a:pt x="93" y="0"/>
                  </a:lnTo>
                  <a:lnTo>
                    <a:pt x="119" y="14"/>
                  </a:lnTo>
                  <a:close/>
                </a:path>
              </a:pathLst>
            </a:custGeom>
            <a:solidFill>
              <a:srgbClr val="F9ED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33">
              <a:extLst>
                <a:ext uri="{FF2B5EF4-FFF2-40B4-BE49-F238E27FC236}">
                  <a16:creationId xmlns:a16="http://schemas.microsoft.com/office/drawing/2014/main" id="{DE5F69CC-39AB-4AD1-95AA-6E03299FB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" y="552"/>
              <a:ext cx="540" cy="640"/>
            </a:xfrm>
            <a:custGeom>
              <a:avLst/>
              <a:gdLst>
                <a:gd name="T0" fmla="*/ 0 w 540"/>
                <a:gd name="T1" fmla="*/ 123 h 640"/>
                <a:gd name="T2" fmla="*/ 366 w 540"/>
                <a:gd name="T3" fmla="*/ 0 h 640"/>
                <a:gd name="T4" fmla="*/ 540 w 540"/>
                <a:gd name="T5" fmla="*/ 516 h 640"/>
                <a:gd name="T6" fmla="*/ 175 w 540"/>
                <a:gd name="T7" fmla="*/ 640 h 640"/>
                <a:gd name="T8" fmla="*/ 0 w 540"/>
                <a:gd name="T9" fmla="*/ 12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640">
                  <a:moveTo>
                    <a:pt x="0" y="123"/>
                  </a:moveTo>
                  <a:lnTo>
                    <a:pt x="366" y="0"/>
                  </a:lnTo>
                  <a:lnTo>
                    <a:pt x="540" y="516"/>
                  </a:lnTo>
                  <a:lnTo>
                    <a:pt x="175" y="64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60AA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34">
              <a:extLst>
                <a:ext uri="{FF2B5EF4-FFF2-40B4-BE49-F238E27FC236}">
                  <a16:creationId xmlns:a16="http://schemas.microsoft.com/office/drawing/2014/main" id="{FBB3FE65-6000-41BC-A244-0C9FD359D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" y="675"/>
              <a:ext cx="193" cy="523"/>
            </a:xfrm>
            <a:custGeom>
              <a:avLst/>
              <a:gdLst>
                <a:gd name="T0" fmla="*/ 18 w 193"/>
                <a:gd name="T1" fmla="*/ 0 h 523"/>
                <a:gd name="T2" fmla="*/ 0 w 193"/>
                <a:gd name="T3" fmla="*/ 8 h 523"/>
                <a:gd name="T4" fmla="*/ 174 w 193"/>
                <a:gd name="T5" fmla="*/ 523 h 523"/>
                <a:gd name="T6" fmla="*/ 193 w 193"/>
                <a:gd name="T7" fmla="*/ 517 h 523"/>
                <a:gd name="T8" fmla="*/ 18 w 19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523">
                  <a:moveTo>
                    <a:pt x="18" y="0"/>
                  </a:moveTo>
                  <a:lnTo>
                    <a:pt x="0" y="8"/>
                  </a:lnTo>
                  <a:lnTo>
                    <a:pt x="174" y="523"/>
                  </a:lnTo>
                  <a:lnTo>
                    <a:pt x="193" y="51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44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35">
              <a:extLst>
                <a:ext uri="{FF2B5EF4-FFF2-40B4-BE49-F238E27FC236}">
                  <a16:creationId xmlns:a16="http://schemas.microsoft.com/office/drawing/2014/main" id="{A76F2170-4178-4FC0-927B-84D092ED7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" y="580"/>
              <a:ext cx="493" cy="583"/>
            </a:xfrm>
            <a:custGeom>
              <a:avLst/>
              <a:gdLst>
                <a:gd name="T0" fmla="*/ 4 w 493"/>
                <a:gd name="T1" fmla="*/ 117 h 583"/>
                <a:gd name="T2" fmla="*/ 5 w 493"/>
                <a:gd name="T3" fmla="*/ 119 h 583"/>
                <a:gd name="T4" fmla="*/ 330 w 493"/>
                <a:gd name="T5" fmla="*/ 8 h 583"/>
                <a:gd name="T6" fmla="*/ 486 w 493"/>
                <a:gd name="T7" fmla="*/ 465 h 583"/>
                <a:gd name="T8" fmla="*/ 165 w 493"/>
                <a:gd name="T9" fmla="*/ 575 h 583"/>
                <a:gd name="T10" fmla="*/ 8 w 493"/>
                <a:gd name="T11" fmla="*/ 115 h 583"/>
                <a:gd name="T12" fmla="*/ 4 w 493"/>
                <a:gd name="T13" fmla="*/ 117 h 583"/>
                <a:gd name="T14" fmla="*/ 5 w 493"/>
                <a:gd name="T15" fmla="*/ 119 h 583"/>
                <a:gd name="T16" fmla="*/ 4 w 493"/>
                <a:gd name="T17" fmla="*/ 117 h 583"/>
                <a:gd name="T18" fmla="*/ 1 w 493"/>
                <a:gd name="T19" fmla="*/ 117 h 583"/>
                <a:gd name="T20" fmla="*/ 161 w 493"/>
                <a:gd name="T21" fmla="*/ 583 h 583"/>
                <a:gd name="T22" fmla="*/ 493 w 493"/>
                <a:gd name="T23" fmla="*/ 469 h 583"/>
                <a:gd name="T24" fmla="*/ 334 w 493"/>
                <a:gd name="T25" fmla="*/ 0 h 583"/>
                <a:gd name="T26" fmla="*/ 0 w 493"/>
                <a:gd name="T27" fmla="*/ 114 h 583"/>
                <a:gd name="T28" fmla="*/ 1 w 493"/>
                <a:gd name="T29" fmla="*/ 117 h 583"/>
                <a:gd name="T30" fmla="*/ 4 w 493"/>
                <a:gd name="T31" fmla="*/ 117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3" h="583">
                  <a:moveTo>
                    <a:pt x="4" y="117"/>
                  </a:moveTo>
                  <a:lnTo>
                    <a:pt x="5" y="119"/>
                  </a:lnTo>
                  <a:lnTo>
                    <a:pt x="330" y="8"/>
                  </a:lnTo>
                  <a:lnTo>
                    <a:pt x="486" y="465"/>
                  </a:lnTo>
                  <a:lnTo>
                    <a:pt x="165" y="575"/>
                  </a:lnTo>
                  <a:lnTo>
                    <a:pt x="8" y="115"/>
                  </a:lnTo>
                  <a:lnTo>
                    <a:pt x="4" y="117"/>
                  </a:lnTo>
                  <a:lnTo>
                    <a:pt x="5" y="119"/>
                  </a:lnTo>
                  <a:lnTo>
                    <a:pt x="4" y="117"/>
                  </a:lnTo>
                  <a:lnTo>
                    <a:pt x="1" y="117"/>
                  </a:lnTo>
                  <a:lnTo>
                    <a:pt x="161" y="583"/>
                  </a:lnTo>
                  <a:lnTo>
                    <a:pt x="493" y="469"/>
                  </a:lnTo>
                  <a:lnTo>
                    <a:pt x="334" y="0"/>
                  </a:lnTo>
                  <a:lnTo>
                    <a:pt x="0" y="114"/>
                  </a:lnTo>
                  <a:lnTo>
                    <a:pt x="1" y="117"/>
                  </a:lnTo>
                  <a:lnTo>
                    <a:pt x="4" y="1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36">
              <a:extLst>
                <a:ext uri="{FF2B5EF4-FFF2-40B4-BE49-F238E27FC236}">
                  <a16:creationId xmlns:a16="http://schemas.microsoft.com/office/drawing/2014/main" id="{49AF7B58-C37D-4D22-B79E-99B8A0DE5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" y="934"/>
              <a:ext cx="200" cy="92"/>
            </a:xfrm>
            <a:custGeom>
              <a:avLst/>
              <a:gdLst>
                <a:gd name="T0" fmla="*/ 200 w 200"/>
                <a:gd name="T1" fmla="*/ 28 h 92"/>
                <a:gd name="T2" fmla="*/ 10 w 200"/>
                <a:gd name="T3" fmla="*/ 92 h 92"/>
                <a:gd name="T4" fmla="*/ 0 w 200"/>
                <a:gd name="T5" fmla="*/ 63 h 92"/>
                <a:gd name="T6" fmla="*/ 189 w 200"/>
                <a:gd name="T7" fmla="*/ 0 h 92"/>
                <a:gd name="T8" fmla="*/ 200 w 200"/>
                <a:gd name="T9" fmla="*/ 2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92">
                  <a:moveTo>
                    <a:pt x="200" y="28"/>
                  </a:moveTo>
                  <a:lnTo>
                    <a:pt x="10" y="92"/>
                  </a:lnTo>
                  <a:lnTo>
                    <a:pt x="0" y="63"/>
                  </a:lnTo>
                  <a:lnTo>
                    <a:pt x="189" y="0"/>
                  </a:lnTo>
                  <a:lnTo>
                    <a:pt x="200" y="28"/>
                  </a:lnTo>
                  <a:close/>
                </a:path>
              </a:pathLst>
            </a:custGeom>
            <a:solidFill>
              <a:srgbClr val="70C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37">
              <a:extLst>
                <a:ext uri="{FF2B5EF4-FFF2-40B4-BE49-F238E27FC236}">
                  <a16:creationId xmlns:a16="http://schemas.microsoft.com/office/drawing/2014/main" id="{E64A1199-007E-4ADC-9DF3-929D83E5A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" y="978"/>
              <a:ext cx="200" cy="93"/>
            </a:xfrm>
            <a:custGeom>
              <a:avLst/>
              <a:gdLst>
                <a:gd name="T0" fmla="*/ 200 w 200"/>
                <a:gd name="T1" fmla="*/ 29 h 93"/>
                <a:gd name="T2" fmla="*/ 10 w 200"/>
                <a:gd name="T3" fmla="*/ 93 h 93"/>
                <a:gd name="T4" fmla="*/ 0 w 200"/>
                <a:gd name="T5" fmla="*/ 65 h 93"/>
                <a:gd name="T6" fmla="*/ 190 w 200"/>
                <a:gd name="T7" fmla="*/ 0 h 93"/>
                <a:gd name="T8" fmla="*/ 200 w 200"/>
                <a:gd name="T9" fmla="*/ 2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93">
                  <a:moveTo>
                    <a:pt x="200" y="29"/>
                  </a:moveTo>
                  <a:lnTo>
                    <a:pt x="10" y="93"/>
                  </a:lnTo>
                  <a:lnTo>
                    <a:pt x="0" y="65"/>
                  </a:lnTo>
                  <a:lnTo>
                    <a:pt x="190" y="0"/>
                  </a:lnTo>
                  <a:lnTo>
                    <a:pt x="200" y="29"/>
                  </a:lnTo>
                  <a:close/>
                </a:path>
              </a:pathLst>
            </a:custGeom>
            <a:solidFill>
              <a:srgbClr val="70C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0" name="Rectangle 22">
            <a:extLst>
              <a:ext uri="{FF2B5EF4-FFF2-40B4-BE49-F238E27FC236}">
                <a16:creationId xmlns:a16="http://schemas.microsoft.com/office/drawing/2014/main" id="{299A357C-EEDD-460C-BB4A-3AF0BB5C150B}"/>
              </a:ext>
            </a:extLst>
          </p:cNvPr>
          <p:cNvSpPr/>
          <p:nvPr/>
        </p:nvSpPr>
        <p:spPr>
          <a:xfrm>
            <a:off x="375663" y="2038055"/>
            <a:ext cx="649028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000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Por onde </a:t>
            </a:r>
            <a:r>
              <a:rPr lang="en-US" sz="5000" b="1" dirty="0" err="1">
                <a:solidFill>
                  <a:schemeClr val="accent4"/>
                </a:solidFill>
                <a:cs typeface="Segoe UI" panose="020B0502040204020203" pitchFamily="34" charset="0"/>
              </a:rPr>
              <a:t>começar</a:t>
            </a:r>
            <a:r>
              <a:rPr lang="en-US" sz="5000" b="1" dirty="0">
                <a:solidFill>
                  <a:schemeClr val="accent4"/>
                </a:solidFill>
                <a:cs typeface="Segoe UI" panose="020B0502040204020203" pitchFamily="34" charset="0"/>
              </a:rPr>
              <a:t>?</a:t>
            </a:r>
            <a:endParaRPr lang="en-US" sz="5000" dirty="0">
              <a:solidFill>
                <a:schemeClr val="tx1">
                  <a:lumMod val="50000"/>
                  <a:lumOff val="50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441" name="Retângulo 440">
            <a:extLst>
              <a:ext uri="{FF2B5EF4-FFF2-40B4-BE49-F238E27FC236}">
                <a16:creationId xmlns:a16="http://schemas.microsoft.com/office/drawing/2014/main" id="{011FD4BD-FAF8-4139-9FD4-1DF4A9FAB7B4}"/>
              </a:ext>
            </a:extLst>
          </p:cNvPr>
          <p:cNvSpPr/>
          <p:nvPr/>
        </p:nvSpPr>
        <p:spPr>
          <a:xfrm>
            <a:off x="701699" y="5034872"/>
            <a:ext cx="6171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https://github.com/ernestosbarbosa/o-basico-sobre-wiremock</a:t>
            </a:r>
          </a:p>
        </p:txBody>
      </p:sp>
      <p:pic>
        <p:nvPicPr>
          <p:cNvPr id="443" name="Espaço Reservado para Imagem 12">
            <a:extLst>
              <a:ext uri="{FF2B5EF4-FFF2-40B4-BE49-F238E27FC236}">
                <a16:creationId xmlns:a16="http://schemas.microsoft.com/office/drawing/2014/main" id="{C1206C61-8952-494B-BF94-83F73AC61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90" t="-17577" r="-3385" b="-11404"/>
          <a:stretch/>
        </p:blipFill>
        <p:spPr>
          <a:xfrm>
            <a:off x="2686298" y="3732640"/>
            <a:ext cx="2202492" cy="1202000"/>
          </a:xfrm>
          <a:prstGeom prst="roundRect">
            <a:avLst>
              <a:gd name="adj" fmla="val 5195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24842887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D6938044-A7A7-4527-855A-D4ABE94E486C}"/>
              </a:ext>
            </a:extLst>
          </p:cNvPr>
          <p:cNvSpPr/>
          <p:nvPr/>
        </p:nvSpPr>
        <p:spPr>
          <a:xfrm>
            <a:off x="3907167" y="1242083"/>
            <a:ext cx="4373833" cy="43738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06500" sx="102000" sy="102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5C5A66-5543-427A-87C7-49AC7FFD387A}"/>
              </a:ext>
            </a:extLst>
          </p:cNvPr>
          <p:cNvSpPr txBox="1"/>
          <p:nvPr/>
        </p:nvSpPr>
        <p:spPr>
          <a:xfrm>
            <a:off x="4580203" y="2894975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 err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Obrigado</a:t>
            </a:r>
            <a:endParaRPr lang="en-US" sz="5400" dirty="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4E70CD-ED42-4354-9AA1-56EFB612162F}"/>
              </a:ext>
            </a:extLst>
          </p:cNvPr>
          <p:cNvSpPr txBox="1"/>
          <p:nvPr/>
        </p:nvSpPr>
        <p:spPr>
          <a:xfrm>
            <a:off x="4331099" y="3813721"/>
            <a:ext cx="352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/>
              <a:t>jose.barbosa@cwi.com.br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F4D345A-1610-4E13-9144-0B2EEC88D40A}"/>
              </a:ext>
            </a:extLst>
          </p:cNvPr>
          <p:cNvGrpSpPr/>
          <p:nvPr/>
        </p:nvGrpSpPr>
        <p:grpSpPr>
          <a:xfrm>
            <a:off x="3062045" y="1328234"/>
            <a:ext cx="6067910" cy="4201533"/>
            <a:chOff x="2685521" y="900301"/>
            <a:chExt cx="6067910" cy="4201533"/>
          </a:xfrm>
        </p:grpSpPr>
        <p:sp>
          <p:nvSpPr>
            <p:cNvPr id="5" name="Block Arc 4">
              <a:extLst>
                <a:ext uri="{FF2B5EF4-FFF2-40B4-BE49-F238E27FC236}">
                  <a16:creationId xmlns:a16="http://schemas.microsoft.com/office/drawing/2014/main" id="{46D6A94A-820B-4886-935C-8668AEF7678A}"/>
                </a:ext>
              </a:extLst>
            </p:cNvPr>
            <p:cNvSpPr/>
            <p:nvPr/>
          </p:nvSpPr>
          <p:spPr>
            <a:xfrm rot="2700000">
              <a:off x="8069865" y="900301"/>
              <a:ext cx="683566" cy="683566"/>
            </a:xfrm>
            <a:prstGeom prst="blockArc">
              <a:avLst>
                <a:gd name="adj1" fmla="val 10800000"/>
                <a:gd name="adj2" fmla="val 188997"/>
                <a:gd name="adj3" fmla="val 927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</a:endParaRPr>
            </a:p>
          </p:txBody>
        </p:sp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id="{1FB879EF-7379-4440-BBDC-A7C115A10F14}"/>
                </a:ext>
              </a:extLst>
            </p:cNvPr>
            <p:cNvSpPr/>
            <p:nvPr/>
          </p:nvSpPr>
          <p:spPr>
            <a:xfrm rot="2700000" flipH="1" flipV="1">
              <a:off x="2685521" y="4418268"/>
              <a:ext cx="683566" cy="683566"/>
            </a:xfrm>
            <a:prstGeom prst="blockArc">
              <a:avLst>
                <a:gd name="adj1" fmla="val 10800000"/>
                <a:gd name="adj2" fmla="val 188997"/>
                <a:gd name="adj3" fmla="val 927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5">
            <a:extLst>
              <a:ext uri="{FF2B5EF4-FFF2-40B4-BE49-F238E27FC236}">
                <a16:creationId xmlns:a16="http://schemas.microsoft.com/office/drawing/2014/main" id="{2B12A004-EE1A-424E-91A8-167B02013861}"/>
              </a:ext>
            </a:extLst>
          </p:cNvPr>
          <p:cNvSpPr txBox="1"/>
          <p:nvPr/>
        </p:nvSpPr>
        <p:spPr>
          <a:xfrm>
            <a:off x="7761597" y="6353721"/>
            <a:ext cx="441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300" dirty="0">
                <a:latin typeface="Courier New" panose="02070309020205020404" pitchFamily="49" charset="0"/>
                <a:cs typeface="Courier New" panose="02070309020205020404" pitchFamily="49" charset="0"/>
              </a:rPr>
              <a:t>cwi.com.br/</a:t>
            </a:r>
            <a:r>
              <a:rPr lang="en-US" b="1" spc="300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Oportunidades</a:t>
            </a:r>
          </a:p>
        </p:txBody>
      </p:sp>
    </p:spTree>
    <p:extLst>
      <p:ext uri="{BB962C8B-B14F-4D97-AF65-F5344CB8AC3E}">
        <p14:creationId xmlns:p14="http://schemas.microsoft.com/office/powerpoint/2010/main" val="155944103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BFBFBF"/>
      </a:accent2>
      <a:accent3>
        <a:srgbClr val="A5A5A5"/>
      </a:accent3>
      <a:accent4>
        <a:srgbClr val="FFC000"/>
      </a:accent4>
      <a:accent5>
        <a:srgbClr val="A5A5A5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264</Words>
  <Application>Microsoft Office PowerPoint</Application>
  <PresentationFormat>Widescreen</PresentationFormat>
  <Paragraphs>70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33" baseType="lpstr">
      <vt:lpstr>Aharoni</vt:lpstr>
      <vt:lpstr>Arial</vt:lpstr>
      <vt:lpstr>Calibri</vt:lpstr>
      <vt:lpstr>Calibri Light</vt:lpstr>
      <vt:lpstr>Courier New</vt:lpstr>
      <vt:lpstr>Gill Sans</vt:lpstr>
      <vt:lpstr>Helvetica Light</vt:lpstr>
      <vt:lpstr>Lato Heavy</vt:lpstr>
      <vt:lpstr>linecons</vt:lpstr>
      <vt:lpstr>Open Sans</vt:lpstr>
      <vt:lpstr>Open Sans Semibold</vt:lpstr>
      <vt:lpstr>Roboto Regular</vt:lpstr>
      <vt:lpstr>Segoe UI</vt:lpstr>
      <vt:lpstr>Signika Negative</vt:lpstr>
      <vt:lpstr>Source Sans Pro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Jose Ernesto da Silva Barbosa</cp:lastModifiedBy>
  <cp:revision>113</cp:revision>
  <dcterms:created xsi:type="dcterms:W3CDTF">2018-10-12T01:42:50Z</dcterms:created>
  <dcterms:modified xsi:type="dcterms:W3CDTF">2018-12-04T02:00:21Z</dcterms:modified>
</cp:coreProperties>
</file>